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4" r:id="rId1"/>
  </p:sldMasterIdLst>
  <p:notesMasterIdLst>
    <p:notesMasterId r:id="rId32"/>
  </p:notesMasterIdLst>
  <p:sldIdLst>
    <p:sldId id="256" r:id="rId2"/>
    <p:sldId id="258" r:id="rId3"/>
    <p:sldId id="257"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Lst>
  <p:sldSz cx="12192000" cy="6858000"/>
  <p:notesSz cx="6858000" cy="9144000"/>
  <p:embeddedFontLst>
    <p:embeddedFont>
      <p:font typeface="Lato" charset="0"/>
      <p:regular r:id="rId33"/>
      <p:bold r:id="rId34"/>
      <p:italic r:id="rId35"/>
      <p:boldItalic r:id="rId36"/>
    </p:embeddedFont>
    <p:embeddedFont>
      <p:font typeface="Roboto" charset="0"/>
      <p:regular r:id="rId37"/>
      <p:bold r:id="rId38"/>
      <p:italic r:id="rId39"/>
      <p:boldItalic r:id="rId40"/>
    </p:embeddedFont>
    <p:embeddedFont>
      <p:font typeface="Century Gothic" pitchFamily="34" charset="0"/>
      <p:regular r:id="rId41"/>
      <p:bold r:id="rId42"/>
      <p:italic r:id="rId43"/>
      <p:boldItalic r:id="rId4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F74F48C-6BC6-499B-89A2-122CA834F106}">
  <a:tblStyle styleId="{5F74F48C-6BC6-499B-89A2-122CA834F106}"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78" d="100"/>
          <a:sy n="78" d="100"/>
        </p:scale>
        <p:origin x="-821" y="-115"/>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2.fntdata"/><Relationship Id="rId42" Type="http://schemas.openxmlformats.org/officeDocument/2006/relationships/font" Target="fonts/font10.fntdata"/><Relationship Id="rId47"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font" Target="fonts/font6.fntdata"/><Relationship Id="rId46"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font" Target="fonts/font8.fntdata"/><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 Id="rId43" Type="http://schemas.openxmlformats.org/officeDocument/2006/relationships/font" Target="fonts/font11.fntdata"/><Relationship Id="rId48"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1291878676"/>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62" name="Google Shape;16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0" name="Google Shape;220;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8" name="Google Shape;228;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4" name="Google Shape;234;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0" name="Google Shape;240;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6" name="Google Shape;246;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3" name="Google Shape;253;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12eadde6a0e_1_2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12eadde6a0e_1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7" name="Google Shape;267;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4" name="Google Shape;274;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1" name="Google Shape;281;p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7" name="Google Shape;177;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9" name="Google Shape;289;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6" name="Google Shape;296;p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3" name="Google Shape;303;p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1" name="Google Shape;311;p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8" name="Google Shape;318;p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4" name="Google Shape;324;p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1" name="Google Shape;331;p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p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8" name="Google Shape;338;p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p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7" name="Google Shape;357;p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p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67" name="Google Shape;367;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1" name="Google Shape;17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p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73" name="Google Shape;373;p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3" name="Google Shape;183;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9" name="Google Shape;189;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96" name="Google Shape;196;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2" name="Google Shape;202;p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08" name="Google Shape;208;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14" name="Google Shape;214;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spTree>
      <p:nvGrpSpPr>
        <p:cNvPr id="1" name="Shape 38"/>
        <p:cNvGrpSpPr/>
        <p:nvPr/>
      </p:nvGrpSpPr>
      <p:grpSpPr>
        <a:xfrm>
          <a:off x="0" y="0"/>
          <a:ext cx="0" cy="0"/>
          <a:chOff x="0" y="0"/>
          <a:chExt cx="0" cy="0"/>
        </a:xfrm>
      </p:grpSpPr>
      <p:sp>
        <p:nvSpPr>
          <p:cNvPr id="39" name="Google Shape;39;p2"/>
          <p:cNvSpPr txBox="1">
            <a:spLocks noGrp="1"/>
          </p:cNvSpPr>
          <p:nvPr>
            <p:ph type="ctrTitle"/>
          </p:nvPr>
        </p:nvSpPr>
        <p:spPr>
          <a:xfrm>
            <a:off x="2589213" y="2514600"/>
            <a:ext cx="8915399" cy="2262781"/>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rgbClr val="168DBA"/>
              </a:buClr>
              <a:buSzPts val="5400"/>
              <a:buFont typeface="Century Gothic"/>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2"/>
          <p:cNvSpPr txBox="1">
            <a:spLocks noGrp="1"/>
          </p:cNvSpPr>
          <p:nvPr>
            <p:ph type="subTitle" idx="1"/>
          </p:nvPr>
        </p:nvSpPr>
        <p:spPr>
          <a:xfrm>
            <a:off x="2589213" y="4777379"/>
            <a:ext cx="8915399" cy="1126283"/>
          </a:xfrm>
          <a:prstGeom prst="rect">
            <a:avLst/>
          </a:prstGeom>
          <a:noFill/>
          <a:ln>
            <a:noFill/>
          </a:ln>
        </p:spPr>
        <p:txBody>
          <a:bodyPr spcFirstLastPara="1" wrap="square" lIns="91425" tIns="45700" rIns="91425" bIns="45700" anchor="t" anchorCtr="0">
            <a:normAutofit/>
          </a:bodyPr>
          <a:lstStyle>
            <a:lvl1pPr lvl="0" algn="l">
              <a:spcBef>
                <a:spcPts val="1000"/>
              </a:spcBef>
              <a:spcAft>
                <a:spcPts val="0"/>
              </a:spcAft>
              <a:buSzPts val="1800"/>
              <a:buNone/>
              <a:defRPr>
                <a:solidFill>
                  <a:srgbClr val="595959"/>
                </a:solidFill>
              </a:defRPr>
            </a:lvl1pPr>
            <a:lvl2pPr lvl="1" algn="ctr">
              <a:spcBef>
                <a:spcPts val="1000"/>
              </a:spcBef>
              <a:spcAft>
                <a:spcPts val="0"/>
              </a:spcAft>
              <a:buSzPts val="1600"/>
              <a:buNone/>
              <a:defRPr>
                <a:solidFill>
                  <a:srgbClr val="888888"/>
                </a:solidFill>
              </a:defRPr>
            </a:lvl2pPr>
            <a:lvl3pPr lvl="2" algn="ctr">
              <a:spcBef>
                <a:spcPts val="1000"/>
              </a:spcBef>
              <a:spcAft>
                <a:spcPts val="0"/>
              </a:spcAft>
              <a:buSzPts val="1400"/>
              <a:buNone/>
              <a:defRPr>
                <a:solidFill>
                  <a:srgbClr val="888888"/>
                </a:solidFill>
              </a:defRPr>
            </a:lvl3pPr>
            <a:lvl4pPr lvl="3" algn="ctr">
              <a:spcBef>
                <a:spcPts val="1000"/>
              </a:spcBef>
              <a:spcAft>
                <a:spcPts val="0"/>
              </a:spcAft>
              <a:buSzPts val="1200"/>
              <a:buNone/>
              <a:defRPr>
                <a:solidFill>
                  <a:srgbClr val="888888"/>
                </a:solidFill>
              </a:defRPr>
            </a:lvl4pPr>
            <a:lvl5pPr lvl="4" algn="ctr">
              <a:spcBef>
                <a:spcPts val="1000"/>
              </a:spcBef>
              <a:spcAft>
                <a:spcPts val="0"/>
              </a:spcAft>
              <a:buSzPts val="1200"/>
              <a:buNone/>
              <a:defRPr>
                <a:solidFill>
                  <a:srgbClr val="888888"/>
                </a:solidFill>
              </a:defRPr>
            </a:lvl5pPr>
            <a:lvl6pPr lvl="5" algn="ctr">
              <a:spcBef>
                <a:spcPts val="1000"/>
              </a:spcBef>
              <a:spcAft>
                <a:spcPts val="0"/>
              </a:spcAft>
              <a:buSzPts val="1200"/>
              <a:buNone/>
              <a:defRPr>
                <a:solidFill>
                  <a:srgbClr val="888888"/>
                </a:solidFill>
              </a:defRPr>
            </a:lvl6pPr>
            <a:lvl7pPr lvl="6" algn="ctr">
              <a:spcBef>
                <a:spcPts val="1000"/>
              </a:spcBef>
              <a:spcAft>
                <a:spcPts val="0"/>
              </a:spcAft>
              <a:buSzPts val="1200"/>
              <a:buNone/>
              <a:defRPr>
                <a:solidFill>
                  <a:srgbClr val="888888"/>
                </a:solidFill>
              </a:defRPr>
            </a:lvl7pPr>
            <a:lvl8pPr lvl="7" algn="ctr">
              <a:spcBef>
                <a:spcPts val="1000"/>
              </a:spcBef>
              <a:spcAft>
                <a:spcPts val="0"/>
              </a:spcAft>
              <a:buSzPts val="1200"/>
              <a:buNone/>
              <a:defRPr>
                <a:solidFill>
                  <a:srgbClr val="888888"/>
                </a:solidFill>
              </a:defRPr>
            </a:lvl8pPr>
            <a:lvl9pPr lvl="8" algn="ctr">
              <a:spcBef>
                <a:spcPts val="1000"/>
              </a:spcBef>
              <a:spcAft>
                <a:spcPts val="0"/>
              </a:spcAft>
              <a:buSzPts val="1200"/>
              <a:buNone/>
              <a:defRPr>
                <a:solidFill>
                  <a:srgbClr val="888888"/>
                </a:solidFill>
              </a:defRPr>
            </a:lvl9pPr>
          </a:lstStyle>
          <a:p>
            <a:endParaRPr/>
          </a:p>
        </p:txBody>
      </p:sp>
      <p:sp>
        <p:nvSpPr>
          <p:cNvPr id="41" name="Google Shape;41;p2"/>
          <p:cNvSpPr txBox="1">
            <a:spLocks noGrp="1"/>
          </p:cNvSpPr>
          <p:nvPr>
            <p:ph type="dt" idx="10"/>
          </p:nvPr>
        </p:nvSpPr>
        <p:spPr>
          <a:xfrm>
            <a:off x="10361612" y="6130437"/>
            <a:ext cx="1146283" cy="370396"/>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2"/>
          <p:cNvSpPr txBox="1">
            <a:spLocks noGrp="1"/>
          </p:cNvSpPr>
          <p:nvPr>
            <p:ph type="ftr" idx="11"/>
          </p:nvPr>
        </p:nvSpPr>
        <p:spPr>
          <a:xfrm>
            <a:off x="2589212" y="6135808"/>
            <a:ext cx="761999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2"/>
          <p:cNvSpPr/>
          <p:nvPr/>
        </p:nvSpPr>
        <p:spPr>
          <a:xfrm>
            <a:off x="0" y="4323810"/>
            <a:ext cx="1744652" cy="778589"/>
          </a:xfrm>
          <a:custGeom>
            <a:avLst/>
            <a:gdLst/>
            <a:ahLst/>
            <a:cxnLst/>
            <a:rect l="l" t="t" r="r" b="b"/>
            <a:pathLst>
              <a:path w="372" h="166" extrusionOk="0">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txBox="1">
            <a:spLocks noGrp="1"/>
          </p:cNvSpPr>
          <p:nvPr>
            <p:ph type="sldNum" idx="12"/>
          </p:nvPr>
        </p:nvSpPr>
        <p:spPr>
          <a:xfrm>
            <a:off x="531812" y="4529540"/>
            <a:ext cx="7797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Clr>
                <a:srgbClr val="FEFFFF"/>
              </a:buClr>
              <a:buSzPts val="2000"/>
              <a:buFont typeface="Century Gothic"/>
              <a:buNone/>
              <a:defRPr/>
            </a:lvl1pPr>
            <a:lvl2pPr marL="0" lvl="1" indent="0" algn="r">
              <a:spcBef>
                <a:spcPts val="0"/>
              </a:spcBef>
              <a:spcAft>
                <a:spcPts val="0"/>
              </a:spcAft>
              <a:buClr>
                <a:srgbClr val="FEFFFF"/>
              </a:buClr>
              <a:buSzPts val="2000"/>
              <a:buFont typeface="Century Gothic"/>
              <a:buNone/>
              <a:defRPr/>
            </a:lvl2pPr>
            <a:lvl3pPr marL="0" lvl="2" indent="0" algn="r">
              <a:spcBef>
                <a:spcPts val="0"/>
              </a:spcBef>
              <a:spcAft>
                <a:spcPts val="0"/>
              </a:spcAft>
              <a:buClr>
                <a:srgbClr val="FEFFFF"/>
              </a:buClr>
              <a:buSzPts val="2000"/>
              <a:buFont typeface="Century Gothic"/>
              <a:buNone/>
              <a:defRPr/>
            </a:lvl3pPr>
            <a:lvl4pPr marL="0" lvl="3" indent="0" algn="r">
              <a:spcBef>
                <a:spcPts val="0"/>
              </a:spcBef>
              <a:spcAft>
                <a:spcPts val="0"/>
              </a:spcAft>
              <a:buClr>
                <a:srgbClr val="FEFFFF"/>
              </a:buClr>
              <a:buSzPts val="2000"/>
              <a:buFont typeface="Century Gothic"/>
              <a:buNone/>
              <a:defRPr/>
            </a:lvl4pPr>
            <a:lvl5pPr marL="0" lvl="4" indent="0" algn="r">
              <a:spcBef>
                <a:spcPts val="0"/>
              </a:spcBef>
              <a:spcAft>
                <a:spcPts val="0"/>
              </a:spcAft>
              <a:buClr>
                <a:srgbClr val="FEFFFF"/>
              </a:buClr>
              <a:buSzPts val="2000"/>
              <a:buFont typeface="Century Gothic"/>
              <a:buNone/>
              <a:defRPr/>
            </a:lvl5pPr>
            <a:lvl6pPr marL="0" lvl="5" indent="0" algn="r">
              <a:spcBef>
                <a:spcPts val="0"/>
              </a:spcBef>
              <a:spcAft>
                <a:spcPts val="0"/>
              </a:spcAft>
              <a:buClr>
                <a:srgbClr val="FEFFFF"/>
              </a:buClr>
              <a:buSzPts val="2000"/>
              <a:buFont typeface="Century Gothic"/>
              <a:buNone/>
              <a:defRPr/>
            </a:lvl6pPr>
            <a:lvl7pPr marL="0" lvl="6" indent="0" algn="r">
              <a:spcBef>
                <a:spcPts val="0"/>
              </a:spcBef>
              <a:spcAft>
                <a:spcPts val="0"/>
              </a:spcAft>
              <a:buClr>
                <a:srgbClr val="FEFFFF"/>
              </a:buClr>
              <a:buSzPts val="2000"/>
              <a:buFont typeface="Century Gothic"/>
              <a:buNone/>
              <a:defRPr/>
            </a:lvl7pPr>
            <a:lvl8pPr marL="0" lvl="7" indent="0" algn="r">
              <a:spcBef>
                <a:spcPts val="0"/>
              </a:spcBef>
              <a:spcAft>
                <a:spcPts val="0"/>
              </a:spcAft>
              <a:buClr>
                <a:srgbClr val="FEFFFF"/>
              </a:buClr>
              <a:buSzPts val="2000"/>
              <a:buFont typeface="Century Gothic"/>
              <a:buNone/>
              <a:defRPr/>
            </a:lvl8pPr>
            <a:lvl9pPr marL="0" lvl="8" indent="0" algn="r">
              <a:spcBef>
                <a:spcPts val="0"/>
              </a:spcBef>
              <a:spcAft>
                <a:spcPts val="0"/>
              </a:spcAft>
              <a:buClr>
                <a:srgbClr val="FEFFFF"/>
              </a:buClr>
              <a:buSzPts val="2000"/>
              <a:buFont typeface="Century Gothic"/>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matchingName="Title and Caption">
  <p:cSld name="Title and Caption">
    <p:spTree>
      <p:nvGrpSpPr>
        <p:cNvPr id="1" name="Shape 104"/>
        <p:cNvGrpSpPr/>
        <p:nvPr/>
      </p:nvGrpSpPr>
      <p:grpSpPr>
        <a:xfrm>
          <a:off x="0" y="0"/>
          <a:ext cx="0" cy="0"/>
          <a:chOff x="0" y="0"/>
          <a:chExt cx="0" cy="0"/>
        </a:xfrm>
      </p:grpSpPr>
      <p:sp>
        <p:nvSpPr>
          <p:cNvPr id="105" name="Google Shape;105;p11"/>
          <p:cNvSpPr txBox="1">
            <a:spLocks noGrp="1"/>
          </p:cNvSpPr>
          <p:nvPr>
            <p:ph type="title"/>
          </p:nvPr>
        </p:nvSpPr>
        <p:spPr>
          <a:xfrm>
            <a:off x="2589212" y="609600"/>
            <a:ext cx="8915399" cy="3117040"/>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rgbClr val="168DBA"/>
              </a:buClr>
              <a:buSzPts val="4800"/>
              <a:buFont typeface="Century Gothic"/>
              <a:buNone/>
              <a:defRPr sz="48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6" name="Google Shape;106;p11"/>
          <p:cNvSpPr txBox="1">
            <a:spLocks noGrp="1"/>
          </p:cNvSpPr>
          <p:nvPr>
            <p:ph type="body" idx="1"/>
          </p:nvPr>
        </p:nvSpPr>
        <p:spPr>
          <a:xfrm>
            <a:off x="2589212" y="4354046"/>
            <a:ext cx="8915399" cy="1555864"/>
          </a:xfrm>
          <a:prstGeom prst="rect">
            <a:avLst/>
          </a:prstGeom>
          <a:noFill/>
          <a:ln>
            <a:noFill/>
          </a:ln>
        </p:spPr>
        <p:txBody>
          <a:bodyPr spcFirstLastPara="1" wrap="square" lIns="91425" tIns="45700" rIns="91425" bIns="45700" anchor="ctr" anchorCtr="0">
            <a:normAutofit/>
          </a:bodyPr>
          <a:lstStyle>
            <a:lvl1pPr marL="457200" lvl="0" indent="-228600" algn="l">
              <a:spcBef>
                <a:spcPts val="1000"/>
              </a:spcBef>
              <a:spcAft>
                <a:spcPts val="0"/>
              </a:spcAft>
              <a:buSzPts val="1800"/>
              <a:buNone/>
              <a:defRPr sz="1800">
                <a:solidFill>
                  <a:srgbClr val="595959"/>
                </a:solidFill>
              </a:defRPr>
            </a:lvl1pPr>
            <a:lvl2pPr marL="914400" lvl="1" indent="-228600" algn="l">
              <a:spcBef>
                <a:spcPts val="1000"/>
              </a:spcBef>
              <a:spcAft>
                <a:spcPts val="0"/>
              </a:spcAft>
              <a:buSzPts val="1800"/>
              <a:buNone/>
              <a:defRPr sz="1800">
                <a:solidFill>
                  <a:srgbClr val="888888"/>
                </a:solidFill>
              </a:defRPr>
            </a:lvl2pPr>
            <a:lvl3pPr marL="1371600" lvl="2" indent="-228600" algn="l">
              <a:spcBef>
                <a:spcPts val="1000"/>
              </a:spcBef>
              <a:spcAft>
                <a:spcPts val="0"/>
              </a:spcAft>
              <a:buSzPts val="1600"/>
              <a:buNone/>
              <a:defRPr sz="1600">
                <a:solidFill>
                  <a:srgbClr val="888888"/>
                </a:solidFill>
              </a:defRPr>
            </a:lvl3pPr>
            <a:lvl4pPr marL="1828800" lvl="3" indent="-228600" algn="l">
              <a:spcBef>
                <a:spcPts val="1000"/>
              </a:spcBef>
              <a:spcAft>
                <a:spcPts val="0"/>
              </a:spcAft>
              <a:buSzPts val="1400"/>
              <a:buNone/>
              <a:defRPr sz="1400">
                <a:solidFill>
                  <a:srgbClr val="888888"/>
                </a:solidFill>
              </a:defRPr>
            </a:lvl4pPr>
            <a:lvl5pPr marL="2286000" lvl="4" indent="-228600" algn="l">
              <a:spcBef>
                <a:spcPts val="1000"/>
              </a:spcBef>
              <a:spcAft>
                <a:spcPts val="0"/>
              </a:spcAft>
              <a:buSzPts val="1400"/>
              <a:buNone/>
              <a:defRPr sz="1400">
                <a:solidFill>
                  <a:srgbClr val="888888"/>
                </a:solidFill>
              </a:defRPr>
            </a:lvl5pPr>
            <a:lvl6pPr marL="2743200" lvl="5" indent="-228600" algn="l">
              <a:spcBef>
                <a:spcPts val="1000"/>
              </a:spcBef>
              <a:spcAft>
                <a:spcPts val="0"/>
              </a:spcAft>
              <a:buSzPts val="1400"/>
              <a:buNone/>
              <a:defRPr sz="1400">
                <a:solidFill>
                  <a:srgbClr val="888888"/>
                </a:solidFill>
              </a:defRPr>
            </a:lvl6pPr>
            <a:lvl7pPr marL="3200400" lvl="6" indent="-228600" algn="l">
              <a:spcBef>
                <a:spcPts val="1000"/>
              </a:spcBef>
              <a:spcAft>
                <a:spcPts val="0"/>
              </a:spcAft>
              <a:buSzPts val="1400"/>
              <a:buNone/>
              <a:defRPr sz="1400">
                <a:solidFill>
                  <a:srgbClr val="888888"/>
                </a:solidFill>
              </a:defRPr>
            </a:lvl7pPr>
            <a:lvl8pPr marL="3657600" lvl="7" indent="-228600" algn="l">
              <a:spcBef>
                <a:spcPts val="1000"/>
              </a:spcBef>
              <a:spcAft>
                <a:spcPts val="0"/>
              </a:spcAft>
              <a:buSzPts val="1400"/>
              <a:buNone/>
              <a:defRPr sz="1400">
                <a:solidFill>
                  <a:srgbClr val="888888"/>
                </a:solidFill>
              </a:defRPr>
            </a:lvl8pPr>
            <a:lvl9pPr marL="4114800" lvl="8" indent="-228600" algn="l">
              <a:spcBef>
                <a:spcPts val="1000"/>
              </a:spcBef>
              <a:spcAft>
                <a:spcPts val="0"/>
              </a:spcAft>
              <a:buSzPts val="1400"/>
              <a:buNone/>
              <a:defRPr sz="1400">
                <a:solidFill>
                  <a:srgbClr val="888888"/>
                </a:solidFill>
              </a:defRPr>
            </a:lvl9pPr>
          </a:lstStyle>
          <a:p>
            <a:endParaRPr/>
          </a:p>
        </p:txBody>
      </p:sp>
      <p:sp>
        <p:nvSpPr>
          <p:cNvPr id="107" name="Google Shape;107;p11"/>
          <p:cNvSpPr txBox="1">
            <a:spLocks noGrp="1"/>
          </p:cNvSpPr>
          <p:nvPr>
            <p:ph type="dt" idx="10"/>
          </p:nvPr>
        </p:nvSpPr>
        <p:spPr>
          <a:xfrm>
            <a:off x="10361612" y="6130437"/>
            <a:ext cx="1146283" cy="370396"/>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8" name="Google Shape;108;p11"/>
          <p:cNvSpPr txBox="1">
            <a:spLocks noGrp="1"/>
          </p:cNvSpPr>
          <p:nvPr>
            <p:ph type="ftr" idx="11"/>
          </p:nvPr>
        </p:nvSpPr>
        <p:spPr>
          <a:xfrm>
            <a:off x="2589212" y="6135808"/>
            <a:ext cx="761999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9" name="Google Shape;109;p11"/>
          <p:cNvSpPr/>
          <p:nvPr/>
        </p:nvSpPr>
        <p:spPr>
          <a:xfrm rot="10800000" flipH="1">
            <a:off x="-4189" y="3178175"/>
            <a:ext cx="1588527" cy="507297"/>
          </a:xfrm>
          <a:custGeom>
            <a:avLst/>
            <a:gdLst/>
            <a:ahLst/>
            <a:cxnLst/>
            <a:rect l="l" t="t" r="r" b="b"/>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1"/>
          <p:cNvSpPr txBox="1">
            <a:spLocks noGrp="1"/>
          </p:cNvSpPr>
          <p:nvPr>
            <p:ph type="sldNum" idx="12"/>
          </p:nvPr>
        </p:nvSpPr>
        <p:spPr>
          <a:xfrm>
            <a:off x="531812" y="3244139"/>
            <a:ext cx="7797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Clr>
                <a:srgbClr val="FEFFFF"/>
              </a:buClr>
              <a:buSzPts val="2000"/>
              <a:buFont typeface="Century Gothic"/>
              <a:buNone/>
              <a:defRPr/>
            </a:lvl1pPr>
            <a:lvl2pPr marL="0" lvl="1" indent="0" algn="r">
              <a:spcBef>
                <a:spcPts val="0"/>
              </a:spcBef>
              <a:spcAft>
                <a:spcPts val="0"/>
              </a:spcAft>
              <a:buClr>
                <a:srgbClr val="FEFFFF"/>
              </a:buClr>
              <a:buSzPts val="2000"/>
              <a:buFont typeface="Century Gothic"/>
              <a:buNone/>
              <a:defRPr/>
            </a:lvl2pPr>
            <a:lvl3pPr marL="0" lvl="2" indent="0" algn="r">
              <a:spcBef>
                <a:spcPts val="0"/>
              </a:spcBef>
              <a:spcAft>
                <a:spcPts val="0"/>
              </a:spcAft>
              <a:buClr>
                <a:srgbClr val="FEFFFF"/>
              </a:buClr>
              <a:buSzPts val="2000"/>
              <a:buFont typeface="Century Gothic"/>
              <a:buNone/>
              <a:defRPr/>
            </a:lvl3pPr>
            <a:lvl4pPr marL="0" lvl="3" indent="0" algn="r">
              <a:spcBef>
                <a:spcPts val="0"/>
              </a:spcBef>
              <a:spcAft>
                <a:spcPts val="0"/>
              </a:spcAft>
              <a:buClr>
                <a:srgbClr val="FEFFFF"/>
              </a:buClr>
              <a:buSzPts val="2000"/>
              <a:buFont typeface="Century Gothic"/>
              <a:buNone/>
              <a:defRPr/>
            </a:lvl4pPr>
            <a:lvl5pPr marL="0" lvl="4" indent="0" algn="r">
              <a:spcBef>
                <a:spcPts val="0"/>
              </a:spcBef>
              <a:spcAft>
                <a:spcPts val="0"/>
              </a:spcAft>
              <a:buClr>
                <a:srgbClr val="FEFFFF"/>
              </a:buClr>
              <a:buSzPts val="2000"/>
              <a:buFont typeface="Century Gothic"/>
              <a:buNone/>
              <a:defRPr/>
            </a:lvl5pPr>
            <a:lvl6pPr marL="0" lvl="5" indent="0" algn="r">
              <a:spcBef>
                <a:spcPts val="0"/>
              </a:spcBef>
              <a:spcAft>
                <a:spcPts val="0"/>
              </a:spcAft>
              <a:buClr>
                <a:srgbClr val="FEFFFF"/>
              </a:buClr>
              <a:buSzPts val="2000"/>
              <a:buFont typeface="Century Gothic"/>
              <a:buNone/>
              <a:defRPr/>
            </a:lvl6pPr>
            <a:lvl7pPr marL="0" lvl="6" indent="0" algn="r">
              <a:spcBef>
                <a:spcPts val="0"/>
              </a:spcBef>
              <a:spcAft>
                <a:spcPts val="0"/>
              </a:spcAft>
              <a:buClr>
                <a:srgbClr val="FEFFFF"/>
              </a:buClr>
              <a:buSzPts val="2000"/>
              <a:buFont typeface="Century Gothic"/>
              <a:buNone/>
              <a:defRPr/>
            </a:lvl7pPr>
            <a:lvl8pPr marL="0" lvl="7" indent="0" algn="r">
              <a:spcBef>
                <a:spcPts val="0"/>
              </a:spcBef>
              <a:spcAft>
                <a:spcPts val="0"/>
              </a:spcAft>
              <a:buClr>
                <a:srgbClr val="FEFFFF"/>
              </a:buClr>
              <a:buSzPts val="2000"/>
              <a:buFont typeface="Century Gothic"/>
              <a:buNone/>
              <a:defRPr/>
            </a:lvl8pPr>
            <a:lvl9pPr marL="0" lvl="8" indent="0" algn="r">
              <a:spcBef>
                <a:spcPts val="0"/>
              </a:spcBef>
              <a:spcAft>
                <a:spcPts val="0"/>
              </a:spcAft>
              <a:buClr>
                <a:srgbClr val="FEFFFF"/>
              </a:buClr>
              <a:buSzPts val="2000"/>
              <a:buFont typeface="Century Gothic"/>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Quote with Caption">
  <p:cSld name="Quote with Caption">
    <p:spTree>
      <p:nvGrpSpPr>
        <p:cNvPr id="1" name="Shape 111"/>
        <p:cNvGrpSpPr/>
        <p:nvPr/>
      </p:nvGrpSpPr>
      <p:grpSpPr>
        <a:xfrm>
          <a:off x="0" y="0"/>
          <a:ext cx="0" cy="0"/>
          <a:chOff x="0" y="0"/>
          <a:chExt cx="0" cy="0"/>
        </a:xfrm>
      </p:grpSpPr>
      <p:sp>
        <p:nvSpPr>
          <p:cNvPr id="112" name="Google Shape;112;p12"/>
          <p:cNvSpPr txBox="1">
            <a:spLocks noGrp="1"/>
          </p:cNvSpPr>
          <p:nvPr>
            <p:ph type="title"/>
          </p:nvPr>
        </p:nvSpPr>
        <p:spPr>
          <a:xfrm>
            <a:off x="2849949" y="609600"/>
            <a:ext cx="8393926" cy="2895600"/>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rgbClr val="168DBA"/>
              </a:buClr>
              <a:buSzPts val="4800"/>
              <a:buFont typeface="Century Gothic"/>
              <a:buNone/>
              <a:defRPr sz="48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3" name="Google Shape;113;p12"/>
          <p:cNvSpPr txBox="1">
            <a:spLocks noGrp="1"/>
          </p:cNvSpPr>
          <p:nvPr>
            <p:ph type="body" idx="1"/>
          </p:nvPr>
        </p:nvSpPr>
        <p:spPr>
          <a:xfrm>
            <a:off x="3275012" y="3505200"/>
            <a:ext cx="7536554" cy="381000"/>
          </a:xfrm>
          <a:prstGeom prst="rect">
            <a:avLst/>
          </a:prstGeom>
          <a:noFill/>
          <a:ln>
            <a:noFill/>
          </a:ln>
        </p:spPr>
        <p:txBody>
          <a:bodyPr spcFirstLastPara="1" wrap="square" lIns="91425" tIns="45700" rIns="91425" bIns="45700" anchor="ctr" anchorCtr="0">
            <a:noAutofit/>
          </a:bodyPr>
          <a:lstStyle>
            <a:lvl1pPr marL="457200" lvl="0" indent="-228600" algn="l">
              <a:spcBef>
                <a:spcPts val="1000"/>
              </a:spcBef>
              <a:spcAft>
                <a:spcPts val="0"/>
              </a:spcAft>
              <a:buSzPts val="1600"/>
              <a:buFont typeface="Century Gothic"/>
              <a:buNone/>
              <a:defRPr sz="1600">
                <a:solidFill>
                  <a:srgbClr val="7F7F7F"/>
                </a:solidFill>
              </a:defRPr>
            </a:lvl1pPr>
            <a:lvl2pPr marL="914400" lvl="1" indent="-228600" algn="l">
              <a:spcBef>
                <a:spcPts val="1000"/>
              </a:spcBef>
              <a:spcAft>
                <a:spcPts val="0"/>
              </a:spcAft>
              <a:buSzPts val="1600"/>
              <a:buFont typeface="Century Gothic"/>
              <a:buNone/>
              <a:defRPr/>
            </a:lvl2pPr>
            <a:lvl3pPr marL="1371600" lvl="2" indent="-228600" algn="l">
              <a:spcBef>
                <a:spcPts val="1000"/>
              </a:spcBef>
              <a:spcAft>
                <a:spcPts val="0"/>
              </a:spcAft>
              <a:buSzPts val="1400"/>
              <a:buFont typeface="Century Gothic"/>
              <a:buNone/>
              <a:defRPr/>
            </a:lvl3pPr>
            <a:lvl4pPr marL="1828800" lvl="3" indent="-228600" algn="l">
              <a:spcBef>
                <a:spcPts val="1000"/>
              </a:spcBef>
              <a:spcAft>
                <a:spcPts val="0"/>
              </a:spcAft>
              <a:buSzPts val="1200"/>
              <a:buFont typeface="Century Gothic"/>
              <a:buNone/>
              <a:defRPr/>
            </a:lvl4pPr>
            <a:lvl5pPr marL="2286000" lvl="4" indent="-228600" algn="l">
              <a:spcBef>
                <a:spcPts val="1000"/>
              </a:spcBef>
              <a:spcAft>
                <a:spcPts val="0"/>
              </a:spcAft>
              <a:buSzPts val="1200"/>
              <a:buFont typeface="Century Gothic"/>
              <a:buNone/>
              <a:defRPr/>
            </a:lvl5pPr>
            <a:lvl6pPr marL="2743200" lvl="5" indent="-342900" algn="l">
              <a:spcBef>
                <a:spcPts val="1000"/>
              </a:spcBef>
              <a:spcAft>
                <a:spcPts val="0"/>
              </a:spcAft>
              <a:buSzPts val="1800"/>
              <a:buChar char="🠶"/>
              <a:defRPr/>
            </a:lvl6pPr>
            <a:lvl7pPr marL="3200400" lvl="6" indent="-342900" algn="l">
              <a:spcBef>
                <a:spcPts val="1000"/>
              </a:spcBef>
              <a:spcAft>
                <a:spcPts val="0"/>
              </a:spcAft>
              <a:buSzPts val="1800"/>
              <a:buChar char="🠶"/>
              <a:defRPr/>
            </a:lvl7pPr>
            <a:lvl8pPr marL="3657600" lvl="7" indent="-342900" algn="l">
              <a:spcBef>
                <a:spcPts val="1000"/>
              </a:spcBef>
              <a:spcAft>
                <a:spcPts val="0"/>
              </a:spcAft>
              <a:buSzPts val="1800"/>
              <a:buChar char="🠶"/>
              <a:defRPr/>
            </a:lvl8pPr>
            <a:lvl9pPr marL="4114800" lvl="8" indent="-342900" algn="l">
              <a:spcBef>
                <a:spcPts val="1000"/>
              </a:spcBef>
              <a:spcAft>
                <a:spcPts val="0"/>
              </a:spcAft>
              <a:buSzPts val="1800"/>
              <a:buChar char="🠶"/>
              <a:defRPr/>
            </a:lvl9pPr>
          </a:lstStyle>
          <a:p>
            <a:endParaRPr/>
          </a:p>
        </p:txBody>
      </p:sp>
      <p:sp>
        <p:nvSpPr>
          <p:cNvPr id="114" name="Google Shape;114;p12"/>
          <p:cNvSpPr txBox="1">
            <a:spLocks noGrp="1"/>
          </p:cNvSpPr>
          <p:nvPr>
            <p:ph type="body" idx="2"/>
          </p:nvPr>
        </p:nvSpPr>
        <p:spPr>
          <a:xfrm>
            <a:off x="2589212" y="4354046"/>
            <a:ext cx="8915399" cy="1555864"/>
          </a:xfrm>
          <a:prstGeom prst="rect">
            <a:avLst/>
          </a:prstGeom>
          <a:noFill/>
          <a:ln>
            <a:noFill/>
          </a:ln>
        </p:spPr>
        <p:txBody>
          <a:bodyPr spcFirstLastPara="1" wrap="square" lIns="91425" tIns="45700" rIns="91425" bIns="45700" anchor="ctr" anchorCtr="0">
            <a:normAutofit/>
          </a:bodyPr>
          <a:lstStyle>
            <a:lvl1pPr marL="457200" lvl="0" indent="-228600" algn="l">
              <a:spcBef>
                <a:spcPts val="1000"/>
              </a:spcBef>
              <a:spcAft>
                <a:spcPts val="0"/>
              </a:spcAft>
              <a:buSzPts val="1800"/>
              <a:buNone/>
              <a:defRPr sz="1800">
                <a:solidFill>
                  <a:srgbClr val="595959"/>
                </a:solidFill>
              </a:defRPr>
            </a:lvl1pPr>
            <a:lvl2pPr marL="914400" lvl="1" indent="-228600" algn="l">
              <a:spcBef>
                <a:spcPts val="1000"/>
              </a:spcBef>
              <a:spcAft>
                <a:spcPts val="0"/>
              </a:spcAft>
              <a:buSzPts val="1800"/>
              <a:buNone/>
              <a:defRPr sz="1800">
                <a:solidFill>
                  <a:srgbClr val="888888"/>
                </a:solidFill>
              </a:defRPr>
            </a:lvl2pPr>
            <a:lvl3pPr marL="1371600" lvl="2" indent="-228600" algn="l">
              <a:spcBef>
                <a:spcPts val="1000"/>
              </a:spcBef>
              <a:spcAft>
                <a:spcPts val="0"/>
              </a:spcAft>
              <a:buSzPts val="1600"/>
              <a:buNone/>
              <a:defRPr sz="1600">
                <a:solidFill>
                  <a:srgbClr val="888888"/>
                </a:solidFill>
              </a:defRPr>
            </a:lvl3pPr>
            <a:lvl4pPr marL="1828800" lvl="3" indent="-228600" algn="l">
              <a:spcBef>
                <a:spcPts val="1000"/>
              </a:spcBef>
              <a:spcAft>
                <a:spcPts val="0"/>
              </a:spcAft>
              <a:buSzPts val="1400"/>
              <a:buNone/>
              <a:defRPr sz="1400">
                <a:solidFill>
                  <a:srgbClr val="888888"/>
                </a:solidFill>
              </a:defRPr>
            </a:lvl4pPr>
            <a:lvl5pPr marL="2286000" lvl="4" indent="-228600" algn="l">
              <a:spcBef>
                <a:spcPts val="1000"/>
              </a:spcBef>
              <a:spcAft>
                <a:spcPts val="0"/>
              </a:spcAft>
              <a:buSzPts val="1400"/>
              <a:buNone/>
              <a:defRPr sz="1400">
                <a:solidFill>
                  <a:srgbClr val="888888"/>
                </a:solidFill>
              </a:defRPr>
            </a:lvl5pPr>
            <a:lvl6pPr marL="2743200" lvl="5" indent="-228600" algn="l">
              <a:spcBef>
                <a:spcPts val="1000"/>
              </a:spcBef>
              <a:spcAft>
                <a:spcPts val="0"/>
              </a:spcAft>
              <a:buSzPts val="1400"/>
              <a:buNone/>
              <a:defRPr sz="1400">
                <a:solidFill>
                  <a:srgbClr val="888888"/>
                </a:solidFill>
              </a:defRPr>
            </a:lvl6pPr>
            <a:lvl7pPr marL="3200400" lvl="6" indent="-228600" algn="l">
              <a:spcBef>
                <a:spcPts val="1000"/>
              </a:spcBef>
              <a:spcAft>
                <a:spcPts val="0"/>
              </a:spcAft>
              <a:buSzPts val="1400"/>
              <a:buNone/>
              <a:defRPr sz="1400">
                <a:solidFill>
                  <a:srgbClr val="888888"/>
                </a:solidFill>
              </a:defRPr>
            </a:lvl7pPr>
            <a:lvl8pPr marL="3657600" lvl="7" indent="-228600" algn="l">
              <a:spcBef>
                <a:spcPts val="1000"/>
              </a:spcBef>
              <a:spcAft>
                <a:spcPts val="0"/>
              </a:spcAft>
              <a:buSzPts val="1400"/>
              <a:buNone/>
              <a:defRPr sz="1400">
                <a:solidFill>
                  <a:srgbClr val="888888"/>
                </a:solidFill>
              </a:defRPr>
            </a:lvl8pPr>
            <a:lvl9pPr marL="4114800" lvl="8" indent="-228600" algn="l">
              <a:spcBef>
                <a:spcPts val="1000"/>
              </a:spcBef>
              <a:spcAft>
                <a:spcPts val="0"/>
              </a:spcAft>
              <a:buSzPts val="1400"/>
              <a:buNone/>
              <a:defRPr sz="1400">
                <a:solidFill>
                  <a:srgbClr val="888888"/>
                </a:solidFill>
              </a:defRPr>
            </a:lvl9pPr>
          </a:lstStyle>
          <a:p>
            <a:endParaRPr/>
          </a:p>
        </p:txBody>
      </p:sp>
      <p:sp>
        <p:nvSpPr>
          <p:cNvPr id="115" name="Google Shape;115;p12"/>
          <p:cNvSpPr txBox="1">
            <a:spLocks noGrp="1"/>
          </p:cNvSpPr>
          <p:nvPr>
            <p:ph type="dt" idx="10"/>
          </p:nvPr>
        </p:nvSpPr>
        <p:spPr>
          <a:xfrm>
            <a:off x="10361612" y="6130437"/>
            <a:ext cx="1146283" cy="370396"/>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6" name="Google Shape;116;p12"/>
          <p:cNvSpPr txBox="1">
            <a:spLocks noGrp="1"/>
          </p:cNvSpPr>
          <p:nvPr>
            <p:ph type="ftr" idx="11"/>
          </p:nvPr>
        </p:nvSpPr>
        <p:spPr>
          <a:xfrm>
            <a:off x="2589212" y="6135808"/>
            <a:ext cx="761999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7" name="Google Shape;117;p12"/>
          <p:cNvSpPr/>
          <p:nvPr/>
        </p:nvSpPr>
        <p:spPr>
          <a:xfrm rot="10800000" flipH="1">
            <a:off x="-4189" y="3178175"/>
            <a:ext cx="1588527" cy="507297"/>
          </a:xfrm>
          <a:custGeom>
            <a:avLst/>
            <a:gdLst/>
            <a:ahLst/>
            <a:cxnLst/>
            <a:rect l="l" t="t" r="r" b="b"/>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2"/>
          <p:cNvSpPr txBox="1">
            <a:spLocks noGrp="1"/>
          </p:cNvSpPr>
          <p:nvPr>
            <p:ph type="sldNum" idx="12"/>
          </p:nvPr>
        </p:nvSpPr>
        <p:spPr>
          <a:xfrm>
            <a:off x="531812" y="3244139"/>
            <a:ext cx="7797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Clr>
                <a:srgbClr val="FEFFFF"/>
              </a:buClr>
              <a:buSzPts val="2000"/>
              <a:buFont typeface="Century Gothic"/>
              <a:buNone/>
              <a:defRPr/>
            </a:lvl1pPr>
            <a:lvl2pPr marL="0" lvl="1" indent="0" algn="r">
              <a:spcBef>
                <a:spcPts val="0"/>
              </a:spcBef>
              <a:spcAft>
                <a:spcPts val="0"/>
              </a:spcAft>
              <a:buClr>
                <a:srgbClr val="FEFFFF"/>
              </a:buClr>
              <a:buSzPts val="2000"/>
              <a:buFont typeface="Century Gothic"/>
              <a:buNone/>
              <a:defRPr/>
            </a:lvl2pPr>
            <a:lvl3pPr marL="0" lvl="2" indent="0" algn="r">
              <a:spcBef>
                <a:spcPts val="0"/>
              </a:spcBef>
              <a:spcAft>
                <a:spcPts val="0"/>
              </a:spcAft>
              <a:buClr>
                <a:srgbClr val="FEFFFF"/>
              </a:buClr>
              <a:buSzPts val="2000"/>
              <a:buFont typeface="Century Gothic"/>
              <a:buNone/>
              <a:defRPr/>
            </a:lvl3pPr>
            <a:lvl4pPr marL="0" lvl="3" indent="0" algn="r">
              <a:spcBef>
                <a:spcPts val="0"/>
              </a:spcBef>
              <a:spcAft>
                <a:spcPts val="0"/>
              </a:spcAft>
              <a:buClr>
                <a:srgbClr val="FEFFFF"/>
              </a:buClr>
              <a:buSzPts val="2000"/>
              <a:buFont typeface="Century Gothic"/>
              <a:buNone/>
              <a:defRPr/>
            </a:lvl4pPr>
            <a:lvl5pPr marL="0" lvl="4" indent="0" algn="r">
              <a:spcBef>
                <a:spcPts val="0"/>
              </a:spcBef>
              <a:spcAft>
                <a:spcPts val="0"/>
              </a:spcAft>
              <a:buClr>
                <a:srgbClr val="FEFFFF"/>
              </a:buClr>
              <a:buSzPts val="2000"/>
              <a:buFont typeface="Century Gothic"/>
              <a:buNone/>
              <a:defRPr/>
            </a:lvl5pPr>
            <a:lvl6pPr marL="0" lvl="5" indent="0" algn="r">
              <a:spcBef>
                <a:spcPts val="0"/>
              </a:spcBef>
              <a:spcAft>
                <a:spcPts val="0"/>
              </a:spcAft>
              <a:buClr>
                <a:srgbClr val="FEFFFF"/>
              </a:buClr>
              <a:buSzPts val="2000"/>
              <a:buFont typeface="Century Gothic"/>
              <a:buNone/>
              <a:defRPr/>
            </a:lvl6pPr>
            <a:lvl7pPr marL="0" lvl="6" indent="0" algn="r">
              <a:spcBef>
                <a:spcPts val="0"/>
              </a:spcBef>
              <a:spcAft>
                <a:spcPts val="0"/>
              </a:spcAft>
              <a:buClr>
                <a:srgbClr val="FEFFFF"/>
              </a:buClr>
              <a:buSzPts val="2000"/>
              <a:buFont typeface="Century Gothic"/>
              <a:buNone/>
              <a:defRPr/>
            </a:lvl7pPr>
            <a:lvl8pPr marL="0" lvl="7" indent="0" algn="r">
              <a:spcBef>
                <a:spcPts val="0"/>
              </a:spcBef>
              <a:spcAft>
                <a:spcPts val="0"/>
              </a:spcAft>
              <a:buClr>
                <a:srgbClr val="FEFFFF"/>
              </a:buClr>
              <a:buSzPts val="2000"/>
              <a:buFont typeface="Century Gothic"/>
              <a:buNone/>
              <a:defRPr/>
            </a:lvl8pPr>
            <a:lvl9pPr marL="0" lvl="8" indent="0" algn="r">
              <a:spcBef>
                <a:spcPts val="0"/>
              </a:spcBef>
              <a:spcAft>
                <a:spcPts val="0"/>
              </a:spcAft>
              <a:buClr>
                <a:srgbClr val="FEFFFF"/>
              </a:buClr>
              <a:buSzPts val="2000"/>
              <a:buFont typeface="Century Gothic"/>
              <a:buNone/>
              <a:defRPr/>
            </a:lvl9pPr>
          </a:lstStyle>
          <a:p>
            <a:pPr marL="0" lvl="0" indent="0" algn="r" rtl="0">
              <a:spcBef>
                <a:spcPts val="0"/>
              </a:spcBef>
              <a:spcAft>
                <a:spcPts val="0"/>
              </a:spcAft>
              <a:buNone/>
            </a:pPr>
            <a:fld id="{00000000-1234-1234-1234-123412341234}" type="slidenum">
              <a:rPr lang="en-IN"/>
              <a:t>‹#›</a:t>
            </a:fld>
            <a:endParaRPr/>
          </a:p>
        </p:txBody>
      </p:sp>
      <p:sp>
        <p:nvSpPr>
          <p:cNvPr id="119" name="Google Shape;119;p12"/>
          <p:cNvSpPr txBox="1"/>
          <p:nvPr/>
        </p:nvSpPr>
        <p:spPr>
          <a:xfrm>
            <a:off x="2467652" y="648005"/>
            <a:ext cx="609600" cy="584776"/>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IN" sz="8000">
                <a:solidFill>
                  <a:schemeClr val="accent1"/>
                </a:solidFill>
                <a:latin typeface="Arial"/>
                <a:ea typeface="Arial"/>
                <a:cs typeface="Arial"/>
                <a:sym typeface="Arial"/>
              </a:rPr>
              <a:t>“</a:t>
            </a:r>
            <a:endParaRPr/>
          </a:p>
        </p:txBody>
      </p:sp>
      <p:sp>
        <p:nvSpPr>
          <p:cNvPr id="120" name="Google Shape;120;p12"/>
          <p:cNvSpPr txBox="1"/>
          <p:nvPr/>
        </p:nvSpPr>
        <p:spPr>
          <a:xfrm>
            <a:off x="11114852" y="2905306"/>
            <a:ext cx="609600" cy="584776"/>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IN" sz="8000">
                <a:solidFill>
                  <a:schemeClr val="accent1"/>
                </a:solidFill>
                <a:latin typeface="Arial"/>
                <a:ea typeface="Arial"/>
                <a:cs typeface="Arial"/>
                <a:sym typeface="Arial"/>
              </a:rPr>
              <a:t>”</a:t>
            </a: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Name Card">
  <p:cSld name="Name Card">
    <p:spTree>
      <p:nvGrpSpPr>
        <p:cNvPr id="1" name="Shape 121"/>
        <p:cNvGrpSpPr/>
        <p:nvPr/>
      </p:nvGrpSpPr>
      <p:grpSpPr>
        <a:xfrm>
          <a:off x="0" y="0"/>
          <a:ext cx="0" cy="0"/>
          <a:chOff x="0" y="0"/>
          <a:chExt cx="0" cy="0"/>
        </a:xfrm>
      </p:grpSpPr>
      <p:sp>
        <p:nvSpPr>
          <p:cNvPr id="122" name="Google Shape;122;p13"/>
          <p:cNvSpPr txBox="1">
            <a:spLocks noGrp="1"/>
          </p:cNvSpPr>
          <p:nvPr>
            <p:ph type="title"/>
          </p:nvPr>
        </p:nvSpPr>
        <p:spPr>
          <a:xfrm>
            <a:off x="2589213" y="2438400"/>
            <a:ext cx="8915400" cy="2724845"/>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rgbClr val="168DBA"/>
              </a:buClr>
              <a:buSzPts val="4800"/>
              <a:buFont typeface="Century Gothic"/>
              <a:buNone/>
              <a:defRPr sz="4800"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3" name="Google Shape;123;p13"/>
          <p:cNvSpPr txBox="1">
            <a:spLocks noGrp="1"/>
          </p:cNvSpPr>
          <p:nvPr>
            <p:ph type="body" idx="1"/>
          </p:nvPr>
        </p:nvSpPr>
        <p:spPr>
          <a:xfrm>
            <a:off x="2589213" y="5181600"/>
            <a:ext cx="8915400" cy="729622"/>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800"/>
              <a:buNone/>
              <a:defRPr>
                <a:solidFill>
                  <a:srgbClr val="595959"/>
                </a:solidFill>
              </a:defRPr>
            </a:lvl1pPr>
            <a:lvl2pPr marL="914400" lvl="1" indent="-342900" algn="l">
              <a:spcBef>
                <a:spcPts val="1000"/>
              </a:spcBef>
              <a:spcAft>
                <a:spcPts val="0"/>
              </a:spcAft>
              <a:buSzPts val="1800"/>
              <a:buChar char="🠶"/>
              <a:defRPr/>
            </a:lvl2pPr>
            <a:lvl3pPr marL="1371600" lvl="2" indent="-342900" algn="l">
              <a:spcBef>
                <a:spcPts val="1000"/>
              </a:spcBef>
              <a:spcAft>
                <a:spcPts val="0"/>
              </a:spcAft>
              <a:buSzPts val="1800"/>
              <a:buChar char="🠶"/>
              <a:defRPr/>
            </a:lvl3pPr>
            <a:lvl4pPr marL="1828800" lvl="3" indent="-342900" algn="l">
              <a:spcBef>
                <a:spcPts val="1000"/>
              </a:spcBef>
              <a:spcAft>
                <a:spcPts val="0"/>
              </a:spcAft>
              <a:buSzPts val="1800"/>
              <a:buChar char="🠶"/>
              <a:defRPr/>
            </a:lvl4pPr>
            <a:lvl5pPr marL="2286000" lvl="4" indent="-342900" algn="l">
              <a:spcBef>
                <a:spcPts val="1000"/>
              </a:spcBef>
              <a:spcAft>
                <a:spcPts val="0"/>
              </a:spcAft>
              <a:buSzPts val="1800"/>
              <a:buChar char="🠶"/>
              <a:defRPr/>
            </a:lvl5pPr>
            <a:lvl6pPr marL="2743200" lvl="5" indent="-342900" algn="l">
              <a:spcBef>
                <a:spcPts val="1000"/>
              </a:spcBef>
              <a:spcAft>
                <a:spcPts val="0"/>
              </a:spcAft>
              <a:buSzPts val="1800"/>
              <a:buChar char="🠶"/>
              <a:defRPr/>
            </a:lvl6pPr>
            <a:lvl7pPr marL="3200400" lvl="6" indent="-342900" algn="l">
              <a:spcBef>
                <a:spcPts val="1000"/>
              </a:spcBef>
              <a:spcAft>
                <a:spcPts val="0"/>
              </a:spcAft>
              <a:buSzPts val="1800"/>
              <a:buChar char="🠶"/>
              <a:defRPr/>
            </a:lvl7pPr>
            <a:lvl8pPr marL="3657600" lvl="7" indent="-342900" algn="l">
              <a:spcBef>
                <a:spcPts val="1000"/>
              </a:spcBef>
              <a:spcAft>
                <a:spcPts val="0"/>
              </a:spcAft>
              <a:buSzPts val="1800"/>
              <a:buChar char="🠶"/>
              <a:defRPr/>
            </a:lvl8pPr>
            <a:lvl9pPr marL="4114800" lvl="8" indent="-342900" algn="l">
              <a:spcBef>
                <a:spcPts val="1000"/>
              </a:spcBef>
              <a:spcAft>
                <a:spcPts val="0"/>
              </a:spcAft>
              <a:buSzPts val="1800"/>
              <a:buChar char="🠶"/>
              <a:defRPr/>
            </a:lvl9pPr>
          </a:lstStyle>
          <a:p>
            <a:endParaRPr/>
          </a:p>
        </p:txBody>
      </p:sp>
      <p:sp>
        <p:nvSpPr>
          <p:cNvPr id="124" name="Google Shape;124;p13"/>
          <p:cNvSpPr txBox="1">
            <a:spLocks noGrp="1"/>
          </p:cNvSpPr>
          <p:nvPr>
            <p:ph type="dt" idx="10"/>
          </p:nvPr>
        </p:nvSpPr>
        <p:spPr>
          <a:xfrm>
            <a:off x="10361612" y="6130437"/>
            <a:ext cx="1146283" cy="370396"/>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5" name="Google Shape;125;p13"/>
          <p:cNvSpPr txBox="1">
            <a:spLocks noGrp="1"/>
          </p:cNvSpPr>
          <p:nvPr>
            <p:ph type="ftr" idx="11"/>
          </p:nvPr>
        </p:nvSpPr>
        <p:spPr>
          <a:xfrm>
            <a:off x="2589212" y="6135808"/>
            <a:ext cx="761999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6" name="Google Shape;126;p13"/>
          <p:cNvSpPr/>
          <p:nvPr/>
        </p:nvSpPr>
        <p:spPr>
          <a:xfrm rot="10800000" flipH="1">
            <a:off x="-4189" y="4911725"/>
            <a:ext cx="1588527" cy="507297"/>
          </a:xfrm>
          <a:custGeom>
            <a:avLst/>
            <a:gdLst/>
            <a:ahLst/>
            <a:cxnLst/>
            <a:rect l="l" t="t" r="r" b="b"/>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3"/>
          <p:cNvSpPr txBox="1">
            <a:spLocks noGrp="1"/>
          </p:cNvSpPr>
          <p:nvPr>
            <p:ph type="sldNum" idx="12"/>
          </p:nvPr>
        </p:nvSpPr>
        <p:spPr>
          <a:xfrm>
            <a:off x="531812" y="4983087"/>
            <a:ext cx="7797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Clr>
                <a:srgbClr val="FEFFFF"/>
              </a:buClr>
              <a:buSzPts val="2000"/>
              <a:buFont typeface="Century Gothic"/>
              <a:buNone/>
              <a:defRPr/>
            </a:lvl1pPr>
            <a:lvl2pPr marL="0" lvl="1" indent="0" algn="r">
              <a:spcBef>
                <a:spcPts val="0"/>
              </a:spcBef>
              <a:spcAft>
                <a:spcPts val="0"/>
              </a:spcAft>
              <a:buClr>
                <a:srgbClr val="FEFFFF"/>
              </a:buClr>
              <a:buSzPts val="2000"/>
              <a:buFont typeface="Century Gothic"/>
              <a:buNone/>
              <a:defRPr/>
            </a:lvl2pPr>
            <a:lvl3pPr marL="0" lvl="2" indent="0" algn="r">
              <a:spcBef>
                <a:spcPts val="0"/>
              </a:spcBef>
              <a:spcAft>
                <a:spcPts val="0"/>
              </a:spcAft>
              <a:buClr>
                <a:srgbClr val="FEFFFF"/>
              </a:buClr>
              <a:buSzPts val="2000"/>
              <a:buFont typeface="Century Gothic"/>
              <a:buNone/>
              <a:defRPr/>
            </a:lvl3pPr>
            <a:lvl4pPr marL="0" lvl="3" indent="0" algn="r">
              <a:spcBef>
                <a:spcPts val="0"/>
              </a:spcBef>
              <a:spcAft>
                <a:spcPts val="0"/>
              </a:spcAft>
              <a:buClr>
                <a:srgbClr val="FEFFFF"/>
              </a:buClr>
              <a:buSzPts val="2000"/>
              <a:buFont typeface="Century Gothic"/>
              <a:buNone/>
              <a:defRPr/>
            </a:lvl4pPr>
            <a:lvl5pPr marL="0" lvl="4" indent="0" algn="r">
              <a:spcBef>
                <a:spcPts val="0"/>
              </a:spcBef>
              <a:spcAft>
                <a:spcPts val="0"/>
              </a:spcAft>
              <a:buClr>
                <a:srgbClr val="FEFFFF"/>
              </a:buClr>
              <a:buSzPts val="2000"/>
              <a:buFont typeface="Century Gothic"/>
              <a:buNone/>
              <a:defRPr/>
            </a:lvl5pPr>
            <a:lvl6pPr marL="0" lvl="5" indent="0" algn="r">
              <a:spcBef>
                <a:spcPts val="0"/>
              </a:spcBef>
              <a:spcAft>
                <a:spcPts val="0"/>
              </a:spcAft>
              <a:buClr>
                <a:srgbClr val="FEFFFF"/>
              </a:buClr>
              <a:buSzPts val="2000"/>
              <a:buFont typeface="Century Gothic"/>
              <a:buNone/>
              <a:defRPr/>
            </a:lvl6pPr>
            <a:lvl7pPr marL="0" lvl="6" indent="0" algn="r">
              <a:spcBef>
                <a:spcPts val="0"/>
              </a:spcBef>
              <a:spcAft>
                <a:spcPts val="0"/>
              </a:spcAft>
              <a:buClr>
                <a:srgbClr val="FEFFFF"/>
              </a:buClr>
              <a:buSzPts val="2000"/>
              <a:buFont typeface="Century Gothic"/>
              <a:buNone/>
              <a:defRPr/>
            </a:lvl7pPr>
            <a:lvl8pPr marL="0" lvl="7" indent="0" algn="r">
              <a:spcBef>
                <a:spcPts val="0"/>
              </a:spcBef>
              <a:spcAft>
                <a:spcPts val="0"/>
              </a:spcAft>
              <a:buClr>
                <a:srgbClr val="FEFFFF"/>
              </a:buClr>
              <a:buSzPts val="2000"/>
              <a:buFont typeface="Century Gothic"/>
              <a:buNone/>
              <a:defRPr/>
            </a:lvl8pPr>
            <a:lvl9pPr marL="0" lvl="8" indent="0" algn="r">
              <a:spcBef>
                <a:spcPts val="0"/>
              </a:spcBef>
              <a:spcAft>
                <a:spcPts val="0"/>
              </a:spcAft>
              <a:buClr>
                <a:srgbClr val="FEFFFF"/>
              </a:buClr>
              <a:buSzPts val="2000"/>
              <a:buFont typeface="Century Gothic"/>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Quote Name Card">
  <p:cSld name="Quote Name Card">
    <p:spTree>
      <p:nvGrpSpPr>
        <p:cNvPr id="1" name="Shape 128"/>
        <p:cNvGrpSpPr/>
        <p:nvPr/>
      </p:nvGrpSpPr>
      <p:grpSpPr>
        <a:xfrm>
          <a:off x="0" y="0"/>
          <a:ext cx="0" cy="0"/>
          <a:chOff x="0" y="0"/>
          <a:chExt cx="0" cy="0"/>
        </a:xfrm>
      </p:grpSpPr>
      <p:sp>
        <p:nvSpPr>
          <p:cNvPr id="129" name="Google Shape;129;p14"/>
          <p:cNvSpPr txBox="1">
            <a:spLocks noGrp="1"/>
          </p:cNvSpPr>
          <p:nvPr>
            <p:ph type="title"/>
          </p:nvPr>
        </p:nvSpPr>
        <p:spPr>
          <a:xfrm>
            <a:off x="2849949" y="609600"/>
            <a:ext cx="8393926" cy="2895600"/>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rgbClr val="168DBA"/>
              </a:buClr>
              <a:buSzPts val="4800"/>
              <a:buFont typeface="Century Gothic"/>
              <a:buNone/>
              <a:defRPr sz="48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0" name="Google Shape;130;p14"/>
          <p:cNvSpPr txBox="1">
            <a:spLocks noGrp="1"/>
          </p:cNvSpPr>
          <p:nvPr>
            <p:ph type="body" idx="1"/>
          </p:nvPr>
        </p:nvSpPr>
        <p:spPr>
          <a:xfrm>
            <a:off x="2589212" y="4343400"/>
            <a:ext cx="8915400" cy="838200"/>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2400"/>
              <a:buFont typeface="Century Gothic"/>
              <a:buNone/>
              <a:defRPr sz="2400">
                <a:solidFill>
                  <a:schemeClr val="accent1"/>
                </a:solidFill>
              </a:defRPr>
            </a:lvl1pPr>
            <a:lvl2pPr marL="914400" lvl="1" indent="-228600" algn="l">
              <a:spcBef>
                <a:spcPts val="1000"/>
              </a:spcBef>
              <a:spcAft>
                <a:spcPts val="0"/>
              </a:spcAft>
              <a:buSzPts val="1600"/>
              <a:buFont typeface="Century Gothic"/>
              <a:buNone/>
              <a:defRPr/>
            </a:lvl2pPr>
            <a:lvl3pPr marL="1371600" lvl="2" indent="-228600" algn="l">
              <a:spcBef>
                <a:spcPts val="1000"/>
              </a:spcBef>
              <a:spcAft>
                <a:spcPts val="0"/>
              </a:spcAft>
              <a:buSzPts val="1400"/>
              <a:buFont typeface="Century Gothic"/>
              <a:buNone/>
              <a:defRPr/>
            </a:lvl3pPr>
            <a:lvl4pPr marL="1828800" lvl="3" indent="-228600" algn="l">
              <a:spcBef>
                <a:spcPts val="1000"/>
              </a:spcBef>
              <a:spcAft>
                <a:spcPts val="0"/>
              </a:spcAft>
              <a:buSzPts val="1200"/>
              <a:buFont typeface="Century Gothic"/>
              <a:buNone/>
              <a:defRPr/>
            </a:lvl4pPr>
            <a:lvl5pPr marL="2286000" lvl="4" indent="-228600" algn="l">
              <a:spcBef>
                <a:spcPts val="1000"/>
              </a:spcBef>
              <a:spcAft>
                <a:spcPts val="0"/>
              </a:spcAft>
              <a:buSzPts val="1200"/>
              <a:buFont typeface="Century Gothic"/>
              <a:buNone/>
              <a:defRPr/>
            </a:lvl5pPr>
            <a:lvl6pPr marL="2743200" lvl="5" indent="-342900" algn="l">
              <a:spcBef>
                <a:spcPts val="1000"/>
              </a:spcBef>
              <a:spcAft>
                <a:spcPts val="0"/>
              </a:spcAft>
              <a:buSzPts val="1800"/>
              <a:buChar char="🠶"/>
              <a:defRPr/>
            </a:lvl6pPr>
            <a:lvl7pPr marL="3200400" lvl="6" indent="-342900" algn="l">
              <a:spcBef>
                <a:spcPts val="1000"/>
              </a:spcBef>
              <a:spcAft>
                <a:spcPts val="0"/>
              </a:spcAft>
              <a:buSzPts val="1800"/>
              <a:buChar char="🠶"/>
              <a:defRPr/>
            </a:lvl7pPr>
            <a:lvl8pPr marL="3657600" lvl="7" indent="-342900" algn="l">
              <a:spcBef>
                <a:spcPts val="1000"/>
              </a:spcBef>
              <a:spcAft>
                <a:spcPts val="0"/>
              </a:spcAft>
              <a:buSzPts val="1800"/>
              <a:buChar char="🠶"/>
              <a:defRPr/>
            </a:lvl8pPr>
            <a:lvl9pPr marL="4114800" lvl="8" indent="-342900" algn="l">
              <a:spcBef>
                <a:spcPts val="1000"/>
              </a:spcBef>
              <a:spcAft>
                <a:spcPts val="0"/>
              </a:spcAft>
              <a:buSzPts val="1800"/>
              <a:buChar char="🠶"/>
              <a:defRPr/>
            </a:lvl9pPr>
          </a:lstStyle>
          <a:p>
            <a:endParaRPr/>
          </a:p>
        </p:txBody>
      </p:sp>
      <p:sp>
        <p:nvSpPr>
          <p:cNvPr id="131" name="Google Shape;131;p14"/>
          <p:cNvSpPr txBox="1">
            <a:spLocks noGrp="1"/>
          </p:cNvSpPr>
          <p:nvPr>
            <p:ph type="body" idx="2"/>
          </p:nvPr>
        </p:nvSpPr>
        <p:spPr>
          <a:xfrm>
            <a:off x="2589213" y="5181600"/>
            <a:ext cx="8915400" cy="729622"/>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800"/>
              <a:buNone/>
              <a:defRPr>
                <a:solidFill>
                  <a:srgbClr val="595959"/>
                </a:solidFill>
              </a:defRPr>
            </a:lvl1pPr>
            <a:lvl2pPr marL="914400" lvl="1" indent="-342900" algn="l">
              <a:spcBef>
                <a:spcPts val="1000"/>
              </a:spcBef>
              <a:spcAft>
                <a:spcPts val="0"/>
              </a:spcAft>
              <a:buSzPts val="1800"/>
              <a:buChar char="🠶"/>
              <a:defRPr/>
            </a:lvl2pPr>
            <a:lvl3pPr marL="1371600" lvl="2" indent="-342900" algn="l">
              <a:spcBef>
                <a:spcPts val="1000"/>
              </a:spcBef>
              <a:spcAft>
                <a:spcPts val="0"/>
              </a:spcAft>
              <a:buSzPts val="1800"/>
              <a:buChar char="🠶"/>
              <a:defRPr/>
            </a:lvl3pPr>
            <a:lvl4pPr marL="1828800" lvl="3" indent="-342900" algn="l">
              <a:spcBef>
                <a:spcPts val="1000"/>
              </a:spcBef>
              <a:spcAft>
                <a:spcPts val="0"/>
              </a:spcAft>
              <a:buSzPts val="1800"/>
              <a:buChar char="🠶"/>
              <a:defRPr/>
            </a:lvl4pPr>
            <a:lvl5pPr marL="2286000" lvl="4" indent="-342900" algn="l">
              <a:spcBef>
                <a:spcPts val="1000"/>
              </a:spcBef>
              <a:spcAft>
                <a:spcPts val="0"/>
              </a:spcAft>
              <a:buSzPts val="1800"/>
              <a:buChar char="🠶"/>
              <a:defRPr/>
            </a:lvl5pPr>
            <a:lvl6pPr marL="2743200" lvl="5" indent="-342900" algn="l">
              <a:spcBef>
                <a:spcPts val="1000"/>
              </a:spcBef>
              <a:spcAft>
                <a:spcPts val="0"/>
              </a:spcAft>
              <a:buSzPts val="1800"/>
              <a:buChar char="🠶"/>
              <a:defRPr/>
            </a:lvl6pPr>
            <a:lvl7pPr marL="3200400" lvl="6" indent="-342900" algn="l">
              <a:spcBef>
                <a:spcPts val="1000"/>
              </a:spcBef>
              <a:spcAft>
                <a:spcPts val="0"/>
              </a:spcAft>
              <a:buSzPts val="1800"/>
              <a:buChar char="🠶"/>
              <a:defRPr/>
            </a:lvl7pPr>
            <a:lvl8pPr marL="3657600" lvl="7" indent="-342900" algn="l">
              <a:spcBef>
                <a:spcPts val="1000"/>
              </a:spcBef>
              <a:spcAft>
                <a:spcPts val="0"/>
              </a:spcAft>
              <a:buSzPts val="1800"/>
              <a:buChar char="🠶"/>
              <a:defRPr/>
            </a:lvl8pPr>
            <a:lvl9pPr marL="4114800" lvl="8" indent="-342900" algn="l">
              <a:spcBef>
                <a:spcPts val="1000"/>
              </a:spcBef>
              <a:spcAft>
                <a:spcPts val="0"/>
              </a:spcAft>
              <a:buSzPts val="1800"/>
              <a:buChar char="🠶"/>
              <a:defRPr/>
            </a:lvl9pPr>
          </a:lstStyle>
          <a:p>
            <a:endParaRPr/>
          </a:p>
        </p:txBody>
      </p:sp>
      <p:sp>
        <p:nvSpPr>
          <p:cNvPr id="132" name="Google Shape;132;p14"/>
          <p:cNvSpPr txBox="1">
            <a:spLocks noGrp="1"/>
          </p:cNvSpPr>
          <p:nvPr>
            <p:ph type="dt" idx="10"/>
          </p:nvPr>
        </p:nvSpPr>
        <p:spPr>
          <a:xfrm>
            <a:off x="10361612" y="6130437"/>
            <a:ext cx="1146283" cy="370396"/>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3" name="Google Shape;133;p14"/>
          <p:cNvSpPr txBox="1">
            <a:spLocks noGrp="1"/>
          </p:cNvSpPr>
          <p:nvPr>
            <p:ph type="ftr" idx="11"/>
          </p:nvPr>
        </p:nvSpPr>
        <p:spPr>
          <a:xfrm>
            <a:off x="2589212" y="6135808"/>
            <a:ext cx="761999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4" name="Google Shape;134;p14"/>
          <p:cNvSpPr/>
          <p:nvPr/>
        </p:nvSpPr>
        <p:spPr>
          <a:xfrm rot="10800000" flipH="1">
            <a:off x="-4189" y="4911725"/>
            <a:ext cx="1588527" cy="507297"/>
          </a:xfrm>
          <a:custGeom>
            <a:avLst/>
            <a:gdLst/>
            <a:ahLst/>
            <a:cxnLst/>
            <a:rect l="l" t="t" r="r" b="b"/>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4"/>
          <p:cNvSpPr txBox="1">
            <a:spLocks noGrp="1"/>
          </p:cNvSpPr>
          <p:nvPr>
            <p:ph type="sldNum" idx="12"/>
          </p:nvPr>
        </p:nvSpPr>
        <p:spPr>
          <a:xfrm>
            <a:off x="531812" y="4983087"/>
            <a:ext cx="7797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Clr>
                <a:srgbClr val="FEFFFF"/>
              </a:buClr>
              <a:buSzPts val="2000"/>
              <a:buFont typeface="Century Gothic"/>
              <a:buNone/>
              <a:defRPr/>
            </a:lvl1pPr>
            <a:lvl2pPr marL="0" lvl="1" indent="0" algn="r">
              <a:spcBef>
                <a:spcPts val="0"/>
              </a:spcBef>
              <a:spcAft>
                <a:spcPts val="0"/>
              </a:spcAft>
              <a:buClr>
                <a:srgbClr val="FEFFFF"/>
              </a:buClr>
              <a:buSzPts val="2000"/>
              <a:buFont typeface="Century Gothic"/>
              <a:buNone/>
              <a:defRPr/>
            </a:lvl2pPr>
            <a:lvl3pPr marL="0" lvl="2" indent="0" algn="r">
              <a:spcBef>
                <a:spcPts val="0"/>
              </a:spcBef>
              <a:spcAft>
                <a:spcPts val="0"/>
              </a:spcAft>
              <a:buClr>
                <a:srgbClr val="FEFFFF"/>
              </a:buClr>
              <a:buSzPts val="2000"/>
              <a:buFont typeface="Century Gothic"/>
              <a:buNone/>
              <a:defRPr/>
            </a:lvl3pPr>
            <a:lvl4pPr marL="0" lvl="3" indent="0" algn="r">
              <a:spcBef>
                <a:spcPts val="0"/>
              </a:spcBef>
              <a:spcAft>
                <a:spcPts val="0"/>
              </a:spcAft>
              <a:buClr>
                <a:srgbClr val="FEFFFF"/>
              </a:buClr>
              <a:buSzPts val="2000"/>
              <a:buFont typeface="Century Gothic"/>
              <a:buNone/>
              <a:defRPr/>
            </a:lvl4pPr>
            <a:lvl5pPr marL="0" lvl="4" indent="0" algn="r">
              <a:spcBef>
                <a:spcPts val="0"/>
              </a:spcBef>
              <a:spcAft>
                <a:spcPts val="0"/>
              </a:spcAft>
              <a:buClr>
                <a:srgbClr val="FEFFFF"/>
              </a:buClr>
              <a:buSzPts val="2000"/>
              <a:buFont typeface="Century Gothic"/>
              <a:buNone/>
              <a:defRPr/>
            </a:lvl5pPr>
            <a:lvl6pPr marL="0" lvl="5" indent="0" algn="r">
              <a:spcBef>
                <a:spcPts val="0"/>
              </a:spcBef>
              <a:spcAft>
                <a:spcPts val="0"/>
              </a:spcAft>
              <a:buClr>
                <a:srgbClr val="FEFFFF"/>
              </a:buClr>
              <a:buSzPts val="2000"/>
              <a:buFont typeface="Century Gothic"/>
              <a:buNone/>
              <a:defRPr/>
            </a:lvl6pPr>
            <a:lvl7pPr marL="0" lvl="6" indent="0" algn="r">
              <a:spcBef>
                <a:spcPts val="0"/>
              </a:spcBef>
              <a:spcAft>
                <a:spcPts val="0"/>
              </a:spcAft>
              <a:buClr>
                <a:srgbClr val="FEFFFF"/>
              </a:buClr>
              <a:buSzPts val="2000"/>
              <a:buFont typeface="Century Gothic"/>
              <a:buNone/>
              <a:defRPr/>
            </a:lvl7pPr>
            <a:lvl8pPr marL="0" lvl="7" indent="0" algn="r">
              <a:spcBef>
                <a:spcPts val="0"/>
              </a:spcBef>
              <a:spcAft>
                <a:spcPts val="0"/>
              </a:spcAft>
              <a:buClr>
                <a:srgbClr val="FEFFFF"/>
              </a:buClr>
              <a:buSzPts val="2000"/>
              <a:buFont typeface="Century Gothic"/>
              <a:buNone/>
              <a:defRPr/>
            </a:lvl8pPr>
            <a:lvl9pPr marL="0" lvl="8" indent="0" algn="r">
              <a:spcBef>
                <a:spcPts val="0"/>
              </a:spcBef>
              <a:spcAft>
                <a:spcPts val="0"/>
              </a:spcAft>
              <a:buClr>
                <a:srgbClr val="FEFFFF"/>
              </a:buClr>
              <a:buSzPts val="2000"/>
              <a:buFont typeface="Century Gothic"/>
              <a:buNone/>
              <a:defRPr/>
            </a:lvl9pPr>
          </a:lstStyle>
          <a:p>
            <a:pPr marL="0" lvl="0" indent="0" algn="r" rtl="0">
              <a:spcBef>
                <a:spcPts val="0"/>
              </a:spcBef>
              <a:spcAft>
                <a:spcPts val="0"/>
              </a:spcAft>
              <a:buNone/>
            </a:pPr>
            <a:fld id="{00000000-1234-1234-1234-123412341234}" type="slidenum">
              <a:rPr lang="en-IN"/>
              <a:t>‹#›</a:t>
            </a:fld>
            <a:endParaRPr/>
          </a:p>
        </p:txBody>
      </p:sp>
      <p:sp>
        <p:nvSpPr>
          <p:cNvPr id="136" name="Google Shape;136;p14"/>
          <p:cNvSpPr txBox="1"/>
          <p:nvPr/>
        </p:nvSpPr>
        <p:spPr>
          <a:xfrm>
            <a:off x="2467652" y="648005"/>
            <a:ext cx="609600" cy="584776"/>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IN" sz="8000">
                <a:solidFill>
                  <a:schemeClr val="accent1"/>
                </a:solidFill>
                <a:latin typeface="Arial"/>
                <a:ea typeface="Arial"/>
                <a:cs typeface="Arial"/>
                <a:sym typeface="Arial"/>
              </a:rPr>
              <a:t>“</a:t>
            </a:r>
            <a:endParaRPr/>
          </a:p>
        </p:txBody>
      </p:sp>
      <p:sp>
        <p:nvSpPr>
          <p:cNvPr id="137" name="Google Shape;137;p14"/>
          <p:cNvSpPr txBox="1"/>
          <p:nvPr/>
        </p:nvSpPr>
        <p:spPr>
          <a:xfrm>
            <a:off x="11114852" y="2905306"/>
            <a:ext cx="609600" cy="584776"/>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IN" sz="8000">
                <a:solidFill>
                  <a:schemeClr val="accent1"/>
                </a:solidFill>
                <a:latin typeface="Arial"/>
                <a:ea typeface="Arial"/>
                <a:cs typeface="Arial"/>
                <a:sym typeface="Arial"/>
              </a:rPr>
              <a:t>”</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matchingName="True or False">
  <p:cSld name="True or False">
    <p:spTree>
      <p:nvGrpSpPr>
        <p:cNvPr id="1" name="Shape 138"/>
        <p:cNvGrpSpPr/>
        <p:nvPr/>
      </p:nvGrpSpPr>
      <p:grpSpPr>
        <a:xfrm>
          <a:off x="0" y="0"/>
          <a:ext cx="0" cy="0"/>
          <a:chOff x="0" y="0"/>
          <a:chExt cx="0" cy="0"/>
        </a:xfrm>
      </p:grpSpPr>
      <p:sp>
        <p:nvSpPr>
          <p:cNvPr id="139" name="Google Shape;139;p15"/>
          <p:cNvSpPr txBox="1">
            <a:spLocks noGrp="1"/>
          </p:cNvSpPr>
          <p:nvPr>
            <p:ph type="title"/>
          </p:nvPr>
        </p:nvSpPr>
        <p:spPr>
          <a:xfrm>
            <a:off x="2589212" y="627407"/>
            <a:ext cx="8915399" cy="2880020"/>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rgbClr val="168DBA"/>
              </a:buClr>
              <a:buSzPts val="4800"/>
              <a:buFont typeface="Century Gothic"/>
              <a:buNone/>
              <a:defRPr sz="4800"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0" name="Google Shape;140;p15"/>
          <p:cNvSpPr txBox="1">
            <a:spLocks noGrp="1"/>
          </p:cNvSpPr>
          <p:nvPr>
            <p:ph type="body" idx="1"/>
          </p:nvPr>
        </p:nvSpPr>
        <p:spPr>
          <a:xfrm>
            <a:off x="2589212" y="4343400"/>
            <a:ext cx="8915400" cy="838200"/>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2400"/>
              <a:buFont typeface="Century Gothic"/>
              <a:buNone/>
              <a:defRPr sz="2400">
                <a:solidFill>
                  <a:schemeClr val="accent1"/>
                </a:solidFill>
              </a:defRPr>
            </a:lvl1pPr>
            <a:lvl2pPr marL="914400" lvl="1" indent="-228600" algn="l">
              <a:spcBef>
                <a:spcPts val="1000"/>
              </a:spcBef>
              <a:spcAft>
                <a:spcPts val="0"/>
              </a:spcAft>
              <a:buSzPts val="1600"/>
              <a:buFont typeface="Century Gothic"/>
              <a:buNone/>
              <a:defRPr/>
            </a:lvl2pPr>
            <a:lvl3pPr marL="1371600" lvl="2" indent="-228600" algn="l">
              <a:spcBef>
                <a:spcPts val="1000"/>
              </a:spcBef>
              <a:spcAft>
                <a:spcPts val="0"/>
              </a:spcAft>
              <a:buSzPts val="1400"/>
              <a:buFont typeface="Century Gothic"/>
              <a:buNone/>
              <a:defRPr/>
            </a:lvl3pPr>
            <a:lvl4pPr marL="1828800" lvl="3" indent="-228600" algn="l">
              <a:spcBef>
                <a:spcPts val="1000"/>
              </a:spcBef>
              <a:spcAft>
                <a:spcPts val="0"/>
              </a:spcAft>
              <a:buSzPts val="1200"/>
              <a:buFont typeface="Century Gothic"/>
              <a:buNone/>
              <a:defRPr/>
            </a:lvl4pPr>
            <a:lvl5pPr marL="2286000" lvl="4" indent="-228600" algn="l">
              <a:spcBef>
                <a:spcPts val="1000"/>
              </a:spcBef>
              <a:spcAft>
                <a:spcPts val="0"/>
              </a:spcAft>
              <a:buSzPts val="1200"/>
              <a:buFont typeface="Century Gothic"/>
              <a:buNone/>
              <a:defRPr/>
            </a:lvl5pPr>
            <a:lvl6pPr marL="2743200" lvl="5" indent="-342900" algn="l">
              <a:spcBef>
                <a:spcPts val="1000"/>
              </a:spcBef>
              <a:spcAft>
                <a:spcPts val="0"/>
              </a:spcAft>
              <a:buSzPts val="1800"/>
              <a:buChar char="🠶"/>
              <a:defRPr/>
            </a:lvl6pPr>
            <a:lvl7pPr marL="3200400" lvl="6" indent="-342900" algn="l">
              <a:spcBef>
                <a:spcPts val="1000"/>
              </a:spcBef>
              <a:spcAft>
                <a:spcPts val="0"/>
              </a:spcAft>
              <a:buSzPts val="1800"/>
              <a:buChar char="🠶"/>
              <a:defRPr/>
            </a:lvl7pPr>
            <a:lvl8pPr marL="3657600" lvl="7" indent="-342900" algn="l">
              <a:spcBef>
                <a:spcPts val="1000"/>
              </a:spcBef>
              <a:spcAft>
                <a:spcPts val="0"/>
              </a:spcAft>
              <a:buSzPts val="1800"/>
              <a:buChar char="🠶"/>
              <a:defRPr/>
            </a:lvl8pPr>
            <a:lvl9pPr marL="4114800" lvl="8" indent="-342900" algn="l">
              <a:spcBef>
                <a:spcPts val="1000"/>
              </a:spcBef>
              <a:spcAft>
                <a:spcPts val="0"/>
              </a:spcAft>
              <a:buSzPts val="1800"/>
              <a:buChar char="🠶"/>
              <a:defRPr/>
            </a:lvl9pPr>
          </a:lstStyle>
          <a:p>
            <a:endParaRPr/>
          </a:p>
        </p:txBody>
      </p:sp>
      <p:sp>
        <p:nvSpPr>
          <p:cNvPr id="141" name="Google Shape;141;p15"/>
          <p:cNvSpPr txBox="1">
            <a:spLocks noGrp="1"/>
          </p:cNvSpPr>
          <p:nvPr>
            <p:ph type="body" idx="2"/>
          </p:nvPr>
        </p:nvSpPr>
        <p:spPr>
          <a:xfrm>
            <a:off x="2589213" y="5181600"/>
            <a:ext cx="8915400" cy="729622"/>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800"/>
              <a:buNone/>
              <a:defRPr>
                <a:solidFill>
                  <a:srgbClr val="595959"/>
                </a:solidFill>
              </a:defRPr>
            </a:lvl1pPr>
            <a:lvl2pPr marL="914400" lvl="1" indent="-342900" algn="l">
              <a:spcBef>
                <a:spcPts val="1000"/>
              </a:spcBef>
              <a:spcAft>
                <a:spcPts val="0"/>
              </a:spcAft>
              <a:buSzPts val="1800"/>
              <a:buChar char="🠶"/>
              <a:defRPr/>
            </a:lvl2pPr>
            <a:lvl3pPr marL="1371600" lvl="2" indent="-342900" algn="l">
              <a:spcBef>
                <a:spcPts val="1000"/>
              </a:spcBef>
              <a:spcAft>
                <a:spcPts val="0"/>
              </a:spcAft>
              <a:buSzPts val="1800"/>
              <a:buChar char="🠶"/>
              <a:defRPr/>
            </a:lvl3pPr>
            <a:lvl4pPr marL="1828800" lvl="3" indent="-342900" algn="l">
              <a:spcBef>
                <a:spcPts val="1000"/>
              </a:spcBef>
              <a:spcAft>
                <a:spcPts val="0"/>
              </a:spcAft>
              <a:buSzPts val="1800"/>
              <a:buChar char="🠶"/>
              <a:defRPr/>
            </a:lvl4pPr>
            <a:lvl5pPr marL="2286000" lvl="4" indent="-342900" algn="l">
              <a:spcBef>
                <a:spcPts val="1000"/>
              </a:spcBef>
              <a:spcAft>
                <a:spcPts val="0"/>
              </a:spcAft>
              <a:buSzPts val="1800"/>
              <a:buChar char="🠶"/>
              <a:defRPr/>
            </a:lvl5pPr>
            <a:lvl6pPr marL="2743200" lvl="5" indent="-342900" algn="l">
              <a:spcBef>
                <a:spcPts val="1000"/>
              </a:spcBef>
              <a:spcAft>
                <a:spcPts val="0"/>
              </a:spcAft>
              <a:buSzPts val="1800"/>
              <a:buChar char="🠶"/>
              <a:defRPr/>
            </a:lvl6pPr>
            <a:lvl7pPr marL="3200400" lvl="6" indent="-342900" algn="l">
              <a:spcBef>
                <a:spcPts val="1000"/>
              </a:spcBef>
              <a:spcAft>
                <a:spcPts val="0"/>
              </a:spcAft>
              <a:buSzPts val="1800"/>
              <a:buChar char="🠶"/>
              <a:defRPr/>
            </a:lvl7pPr>
            <a:lvl8pPr marL="3657600" lvl="7" indent="-342900" algn="l">
              <a:spcBef>
                <a:spcPts val="1000"/>
              </a:spcBef>
              <a:spcAft>
                <a:spcPts val="0"/>
              </a:spcAft>
              <a:buSzPts val="1800"/>
              <a:buChar char="🠶"/>
              <a:defRPr/>
            </a:lvl8pPr>
            <a:lvl9pPr marL="4114800" lvl="8" indent="-342900" algn="l">
              <a:spcBef>
                <a:spcPts val="1000"/>
              </a:spcBef>
              <a:spcAft>
                <a:spcPts val="0"/>
              </a:spcAft>
              <a:buSzPts val="1800"/>
              <a:buChar char="🠶"/>
              <a:defRPr/>
            </a:lvl9pPr>
          </a:lstStyle>
          <a:p>
            <a:endParaRPr/>
          </a:p>
        </p:txBody>
      </p:sp>
      <p:sp>
        <p:nvSpPr>
          <p:cNvPr id="142" name="Google Shape;142;p15"/>
          <p:cNvSpPr txBox="1">
            <a:spLocks noGrp="1"/>
          </p:cNvSpPr>
          <p:nvPr>
            <p:ph type="dt" idx="10"/>
          </p:nvPr>
        </p:nvSpPr>
        <p:spPr>
          <a:xfrm>
            <a:off x="10361612" y="6130437"/>
            <a:ext cx="1146283" cy="370396"/>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3" name="Google Shape;143;p15"/>
          <p:cNvSpPr txBox="1">
            <a:spLocks noGrp="1"/>
          </p:cNvSpPr>
          <p:nvPr>
            <p:ph type="ftr" idx="11"/>
          </p:nvPr>
        </p:nvSpPr>
        <p:spPr>
          <a:xfrm>
            <a:off x="2589212" y="6135808"/>
            <a:ext cx="761999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4" name="Google Shape;144;p15"/>
          <p:cNvSpPr/>
          <p:nvPr/>
        </p:nvSpPr>
        <p:spPr>
          <a:xfrm rot="10800000" flipH="1">
            <a:off x="-4189" y="4911725"/>
            <a:ext cx="1588527" cy="507297"/>
          </a:xfrm>
          <a:custGeom>
            <a:avLst/>
            <a:gdLst/>
            <a:ahLst/>
            <a:cxnLst/>
            <a:rect l="l" t="t" r="r" b="b"/>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5"/>
          <p:cNvSpPr txBox="1">
            <a:spLocks noGrp="1"/>
          </p:cNvSpPr>
          <p:nvPr>
            <p:ph type="sldNum" idx="12"/>
          </p:nvPr>
        </p:nvSpPr>
        <p:spPr>
          <a:xfrm>
            <a:off x="531812" y="4983087"/>
            <a:ext cx="7797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Clr>
                <a:srgbClr val="FEFFFF"/>
              </a:buClr>
              <a:buSzPts val="2000"/>
              <a:buFont typeface="Century Gothic"/>
              <a:buNone/>
              <a:defRPr/>
            </a:lvl1pPr>
            <a:lvl2pPr marL="0" lvl="1" indent="0" algn="r">
              <a:spcBef>
                <a:spcPts val="0"/>
              </a:spcBef>
              <a:spcAft>
                <a:spcPts val="0"/>
              </a:spcAft>
              <a:buClr>
                <a:srgbClr val="FEFFFF"/>
              </a:buClr>
              <a:buSzPts val="2000"/>
              <a:buFont typeface="Century Gothic"/>
              <a:buNone/>
              <a:defRPr/>
            </a:lvl2pPr>
            <a:lvl3pPr marL="0" lvl="2" indent="0" algn="r">
              <a:spcBef>
                <a:spcPts val="0"/>
              </a:spcBef>
              <a:spcAft>
                <a:spcPts val="0"/>
              </a:spcAft>
              <a:buClr>
                <a:srgbClr val="FEFFFF"/>
              </a:buClr>
              <a:buSzPts val="2000"/>
              <a:buFont typeface="Century Gothic"/>
              <a:buNone/>
              <a:defRPr/>
            </a:lvl3pPr>
            <a:lvl4pPr marL="0" lvl="3" indent="0" algn="r">
              <a:spcBef>
                <a:spcPts val="0"/>
              </a:spcBef>
              <a:spcAft>
                <a:spcPts val="0"/>
              </a:spcAft>
              <a:buClr>
                <a:srgbClr val="FEFFFF"/>
              </a:buClr>
              <a:buSzPts val="2000"/>
              <a:buFont typeface="Century Gothic"/>
              <a:buNone/>
              <a:defRPr/>
            </a:lvl4pPr>
            <a:lvl5pPr marL="0" lvl="4" indent="0" algn="r">
              <a:spcBef>
                <a:spcPts val="0"/>
              </a:spcBef>
              <a:spcAft>
                <a:spcPts val="0"/>
              </a:spcAft>
              <a:buClr>
                <a:srgbClr val="FEFFFF"/>
              </a:buClr>
              <a:buSzPts val="2000"/>
              <a:buFont typeface="Century Gothic"/>
              <a:buNone/>
              <a:defRPr/>
            </a:lvl5pPr>
            <a:lvl6pPr marL="0" lvl="5" indent="0" algn="r">
              <a:spcBef>
                <a:spcPts val="0"/>
              </a:spcBef>
              <a:spcAft>
                <a:spcPts val="0"/>
              </a:spcAft>
              <a:buClr>
                <a:srgbClr val="FEFFFF"/>
              </a:buClr>
              <a:buSzPts val="2000"/>
              <a:buFont typeface="Century Gothic"/>
              <a:buNone/>
              <a:defRPr/>
            </a:lvl6pPr>
            <a:lvl7pPr marL="0" lvl="6" indent="0" algn="r">
              <a:spcBef>
                <a:spcPts val="0"/>
              </a:spcBef>
              <a:spcAft>
                <a:spcPts val="0"/>
              </a:spcAft>
              <a:buClr>
                <a:srgbClr val="FEFFFF"/>
              </a:buClr>
              <a:buSzPts val="2000"/>
              <a:buFont typeface="Century Gothic"/>
              <a:buNone/>
              <a:defRPr/>
            </a:lvl7pPr>
            <a:lvl8pPr marL="0" lvl="7" indent="0" algn="r">
              <a:spcBef>
                <a:spcPts val="0"/>
              </a:spcBef>
              <a:spcAft>
                <a:spcPts val="0"/>
              </a:spcAft>
              <a:buClr>
                <a:srgbClr val="FEFFFF"/>
              </a:buClr>
              <a:buSzPts val="2000"/>
              <a:buFont typeface="Century Gothic"/>
              <a:buNone/>
              <a:defRPr/>
            </a:lvl8pPr>
            <a:lvl9pPr marL="0" lvl="8" indent="0" algn="r">
              <a:spcBef>
                <a:spcPts val="0"/>
              </a:spcBef>
              <a:spcAft>
                <a:spcPts val="0"/>
              </a:spcAft>
              <a:buClr>
                <a:srgbClr val="FEFFFF"/>
              </a:buClr>
              <a:buSzPts val="2000"/>
              <a:buFont typeface="Century Gothic"/>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matchingName="Title and Vertical Text" type="vertTx">
  <p:cSld name="VERTICAL_TEXT">
    <p:spTree>
      <p:nvGrpSpPr>
        <p:cNvPr id="1" name="Shape 146"/>
        <p:cNvGrpSpPr/>
        <p:nvPr/>
      </p:nvGrpSpPr>
      <p:grpSpPr>
        <a:xfrm>
          <a:off x="0" y="0"/>
          <a:ext cx="0" cy="0"/>
          <a:chOff x="0" y="0"/>
          <a:chExt cx="0" cy="0"/>
        </a:xfrm>
      </p:grpSpPr>
      <p:sp>
        <p:nvSpPr>
          <p:cNvPr id="147" name="Google Shape;147;p16"/>
          <p:cNvSpPr txBox="1">
            <a:spLocks noGrp="1"/>
          </p:cNvSpPr>
          <p:nvPr>
            <p:ph type="title"/>
          </p:nvPr>
        </p:nvSpPr>
        <p:spPr>
          <a:xfrm>
            <a:off x="2592924" y="624110"/>
            <a:ext cx="8911687" cy="1280890"/>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rgbClr val="168DBA"/>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8" name="Google Shape;148;p16"/>
          <p:cNvSpPr txBox="1">
            <a:spLocks noGrp="1"/>
          </p:cNvSpPr>
          <p:nvPr>
            <p:ph type="body" idx="1"/>
          </p:nvPr>
        </p:nvSpPr>
        <p:spPr>
          <a:xfrm rot="5400000">
            <a:off x="5103812" y="-381000"/>
            <a:ext cx="3886200" cy="8915400"/>
          </a:xfrm>
          <a:prstGeom prst="rect">
            <a:avLst/>
          </a:prstGeom>
          <a:noFill/>
          <a:ln>
            <a:noFill/>
          </a:ln>
        </p:spPr>
        <p:txBody>
          <a:bodyPr spcFirstLastPara="1" wrap="square" lIns="91425" tIns="45700" rIns="91425" bIns="45700" anchor="t" anchorCtr="0">
            <a:normAutofit/>
          </a:bodyPr>
          <a:lstStyle>
            <a:lvl1pPr marL="457200" lvl="0" indent="-342900" algn="l">
              <a:spcBef>
                <a:spcPts val="1000"/>
              </a:spcBef>
              <a:spcAft>
                <a:spcPts val="0"/>
              </a:spcAft>
              <a:buSzPts val="1800"/>
              <a:buChar char="🠶"/>
              <a:defRPr/>
            </a:lvl1pPr>
            <a:lvl2pPr marL="914400" lvl="1" indent="-342900" algn="l">
              <a:spcBef>
                <a:spcPts val="1000"/>
              </a:spcBef>
              <a:spcAft>
                <a:spcPts val="0"/>
              </a:spcAft>
              <a:buSzPts val="1800"/>
              <a:buChar char="🠶"/>
              <a:defRPr/>
            </a:lvl2pPr>
            <a:lvl3pPr marL="1371600" lvl="2" indent="-342900" algn="l">
              <a:spcBef>
                <a:spcPts val="1000"/>
              </a:spcBef>
              <a:spcAft>
                <a:spcPts val="0"/>
              </a:spcAft>
              <a:buSzPts val="1800"/>
              <a:buChar char="🠶"/>
              <a:defRPr/>
            </a:lvl3pPr>
            <a:lvl4pPr marL="1828800" lvl="3" indent="-342900" algn="l">
              <a:spcBef>
                <a:spcPts val="1000"/>
              </a:spcBef>
              <a:spcAft>
                <a:spcPts val="0"/>
              </a:spcAft>
              <a:buSzPts val="1800"/>
              <a:buChar char="🠶"/>
              <a:defRPr/>
            </a:lvl4pPr>
            <a:lvl5pPr marL="2286000" lvl="4" indent="-342900" algn="l">
              <a:spcBef>
                <a:spcPts val="1000"/>
              </a:spcBef>
              <a:spcAft>
                <a:spcPts val="0"/>
              </a:spcAft>
              <a:buSzPts val="1800"/>
              <a:buChar char="🠶"/>
              <a:defRPr/>
            </a:lvl5pPr>
            <a:lvl6pPr marL="2743200" lvl="5" indent="-342900" algn="l">
              <a:spcBef>
                <a:spcPts val="1000"/>
              </a:spcBef>
              <a:spcAft>
                <a:spcPts val="0"/>
              </a:spcAft>
              <a:buSzPts val="1800"/>
              <a:buChar char="🠶"/>
              <a:defRPr/>
            </a:lvl6pPr>
            <a:lvl7pPr marL="3200400" lvl="6" indent="-342900" algn="l">
              <a:spcBef>
                <a:spcPts val="1000"/>
              </a:spcBef>
              <a:spcAft>
                <a:spcPts val="0"/>
              </a:spcAft>
              <a:buSzPts val="1800"/>
              <a:buChar char="🠶"/>
              <a:defRPr/>
            </a:lvl7pPr>
            <a:lvl8pPr marL="3657600" lvl="7" indent="-342900" algn="l">
              <a:spcBef>
                <a:spcPts val="1000"/>
              </a:spcBef>
              <a:spcAft>
                <a:spcPts val="0"/>
              </a:spcAft>
              <a:buSzPts val="1800"/>
              <a:buChar char="🠶"/>
              <a:defRPr/>
            </a:lvl8pPr>
            <a:lvl9pPr marL="4114800" lvl="8" indent="-342900" algn="l">
              <a:spcBef>
                <a:spcPts val="1000"/>
              </a:spcBef>
              <a:spcAft>
                <a:spcPts val="0"/>
              </a:spcAft>
              <a:buSzPts val="1800"/>
              <a:buChar char="🠶"/>
              <a:defRPr/>
            </a:lvl9pPr>
          </a:lstStyle>
          <a:p>
            <a:endParaRPr/>
          </a:p>
        </p:txBody>
      </p:sp>
      <p:sp>
        <p:nvSpPr>
          <p:cNvPr id="149" name="Google Shape;149;p16"/>
          <p:cNvSpPr txBox="1">
            <a:spLocks noGrp="1"/>
          </p:cNvSpPr>
          <p:nvPr>
            <p:ph type="dt" idx="10"/>
          </p:nvPr>
        </p:nvSpPr>
        <p:spPr>
          <a:xfrm>
            <a:off x="10361612" y="6130437"/>
            <a:ext cx="1146283" cy="370396"/>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0" name="Google Shape;150;p16"/>
          <p:cNvSpPr txBox="1">
            <a:spLocks noGrp="1"/>
          </p:cNvSpPr>
          <p:nvPr>
            <p:ph type="ftr" idx="11"/>
          </p:nvPr>
        </p:nvSpPr>
        <p:spPr>
          <a:xfrm>
            <a:off x="2589212" y="6135808"/>
            <a:ext cx="761999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1" name="Google Shape;151;p16"/>
          <p:cNvSpPr/>
          <p:nvPr/>
        </p:nvSpPr>
        <p:spPr>
          <a:xfrm rot="10800000" flipH="1">
            <a:off x="-4189" y="714375"/>
            <a:ext cx="1588527" cy="507297"/>
          </a:xfrm>
          <a:custGeom>
            <a:avLst/>
            <a:gdLst/>
            <a:ahLst/>
            <a:cxnLst/>
            <a:rect l="l" t="t" r="r" b="b"/>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6"/>
          <p:cNvSpPr txBox="1">
            <a:spLocks noGrp="1"/>
          </p:cNvSpPr>
          <p:nvPr>
            <p:ph type="sldNum" idx="12"/>
          </p:nvPr>
        </p:nvSpPr>
        <p:spPr>
          <a:xfrm>
            <a:off x="531812" y="787782"/>
            <a:ext cx="7797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Clr>
                <a:srgbClr val="FEFFFF"/>
              </a:buClr>
              <a:buSzPts val="2000"/>
              <a:buFont typeface="Century Gothic"/>
              <a:buNone/>
              <a:defRPr/>
            </a:lvl1pPr>
            <a:lvl2pPr marL="0" lvl="1" indent="0" algn="r">
              <a:spcBef>
                <a:spcPts val="0"/>
              </a:spcBef>
              <a:spcAft>
                <a:spcPts val="0"/>
              </a:spcAft>
              <a:buClr>
                <a:srgbClr val="FEFFFF"/>
              </a:buClr>
              <a:buSzPts val="2000"/>
              <a:buFont typeface="Century Gothic"/>
              <a:buNone/>
              <a:defRPr/>
            </a:lvl2pPr>
            <a:lvl3pPr marL="0" lvl="2" indent="0" algn="r">
              <a:spcBef>
                <a:spcPts val="0"/>
              </a:spcBef>
              <a:spcAft>
                <a:spcPts val="0"/>
              </a:spcAft>
              <a:buClr>
                <a:srgbClr val="FEFFFF"/>
              </a:buClr>
              <a:buSzPts val="2000"/>
              <a:buFont typeface="Century Gothic"/>
              <a:buNone/>
              <a:defRPr/>
            </a:lvl3pPr>
            <a:lvl4pPr marL="0" lvl="3" indent="0" algn="r">
              <a:spcBef>
                <a:spcPts val="0"/>
              </a:spcBef>
              <a:spcAft>
                <a:spcPts val="0"/>
              </a:spcAft>
              <a:buClr>
                <a:srgbClr val="FEFFFF"/>
              </a:buClr>
              <a:buSzPts val="2000"/>
              <a:buFont typeface="Century Gothic"/>
              <a:buNone/>
              <a:defRPr/>
            </a:lvl4pPr>
            <a:lvl5pPr marL="0" lvl="4" indent="0" algn="r">
              <a:spcBef>
                <a:spcPts val="0"/>
              </a:spcBef>
              <a:spcAft>
                <a:spcPts val="0"/>
              </a:spcAft>
              <a:buClr>
                <a:srgbClr val="FEFFFF"/>
              </a:buClr>
              <a:buSzPts val="2000"/>
              <a:buFont typeface="Century Gothic"/>
              <a:buNone/>
              <a:defRPr/>
            </a:lvl5pPr>
            <a:lvl6pPr marL="0" lvl="5" indent="0" algn="r">
              <a:spcBef>
                <a:spcPts val="0"/>
              </a:spcBef>
              <a:spcAft>
                <a:spcPts val="0"/>
              </a:spcAft>
              <a:buClr>
                <a:srgbClr val="FEFFFF"/>
              </a:buClr>
              <a:buSzPts val="2000"/>
              <a:buFont typeface="Century Gothic"/>
              <a:buNone/>
              <a:defRPr/>
            </a:lvl6pPr>
            <a:lvl7pPr marL="0" lvl="6" indent="0" algn="r">
              <a:spcBef>
                <a:spcPts val="0"/>
              </a:spcBef>
              <a:spcAft>
                <a:spcPts val="0"/>
              </a:spcAft>
              <a:buClr>
                <a:srgbClr val="FEFFFF"/>
              </a:buClr>
              <a:buSzPts val="2000"/>
              <a:buFont typeface="Century Gothic"/>
              <a:buNone/>
              <a:defRPr/>
            </a:lvl7pPr>
            <a:lvl8pPr marL="0" lvl="7" indent="0" algn="r">
              <a:spcBef>
                <a:spcPts val="0"/>
              </a:spcBef>
              <a:spcAft>
                <a:spcPts val="0"/>
              </a:spcAft>
              <a:buClr>
                <a:srgbClr val="FEFFFF"/>
              </a:buClr>
              <a:buSzPts val="2000"/>
              <a:buFont typeface="Century Gothic"/>
              <a:buNone/>
              <a:defRPr/>
            </a:lvl8pPr>
            <a:lvl9pPr marL="0" lvl="8" indent="0" algn="r">
              <a:spcBef>
                <a:spcPts val="0"/>
              </a:spcBef>
              <a:spcAft>
                <a:spcPts val="0"/>
              </a:spcAft>
              <a:buClr>
                <a:srgbClr val="FEFFFF"/>
              </a:buClr>
              <a:buSzPts val="2000"/>
              <a:buFont typeface="Century Gothic"/>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_TITLE_AND_VERTICAL_TEXT">
    <p:spTree>
      <p:nvGrpSpPr>
        <p:cNvPr id="1" name="Shape 153"/>
        <p:cNvGrpSpPr/>
        <p:nvPr/>
      </p:nvGrpSpPr>
      <p:grpSpPr>
        <a:xfrm>
          <a:off x="0" y="0"/>
          <a:ext cx="0" cy="0"/>
          <a:chOff x="0" y="0"/>
          <a:chExt cx="0" cy="0"/>
        </a:xfrm>
      </p:grpSpPr>
      <p:sp>
        <p:nvSpPr>
          <p:cNvPr id="154" name="Google Shape;154;p17"/>
          <p:cNvSpPr txBox="1">
            <a:spLocks noGrp="1"/>
          </p:cNvSpPr>
          <p:nvPr>
            <p:ph type="title"/>
          </p:nvPr>
        </p:nvSpPr>
        <p:spPr>
          <a:xfrm rot="5400000">
            <a:off x="7756704" y="2165513"/>
            <a:ext cx="5283817" cy="2207601"/>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rgbClr val="168DBA"/>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5" name="Google Shape;155;p17"/>
          <p:cNvSpPr txBox="1">
            <a:spLocks noGrp="1"/>
          </p:cNvSpPr>
          <p:nvPr>
            <p:ph type="body" idx="1"/>
          </p:nvPr>
        </p:nvSpPr>
        <p:spPr>
          <a:xfrm rot="5400000">
            <a:off x="3185803" y="30814"/>
            <a:ext cx="5283817" cy="6477000"/>
          </a:xfrm>
          <a:prstGeom prst="rect">
            <a:avLst/>
          </a:prstGeom>
          <a:noFill/>
          <a:ln>
            <a:noFill/>
          </a:ln>
        </p:spPr>
        <p:txBody>
          <a:bodyPr spcFirstLastPara="1" wrap="square" lIns="91425" tIns="45700" rIns="91425" bIns="45700" anchor="t" anchorCtr="0">
            <a:normAutofit/>
          </a:bodyPr>
          <a:lstStyle>
            <a:lvl1pPr marL="457200" lvl="0" indent="-342900" algn="l">
              <a:spcBef>
                <a:spcPts val="1000"/>
              </a:spcBef>
              <a:spcAft>
                <a:spcPts val="0"/>
              </a:spcAft>
              <a:buSzPts val="1800"/>
              <a:buChar char="🠶"/>
              <a:defRPr/>
            </a:lvl1pPr>
            <a:lvl2pPr marL="914400" lvl="1" indent="-342900" algn="l">
              <a:spcBef>
                <a:spcPts val="1000"/>
              </a:spcBef>
              <a:spcAft>
                <a:spcPts val="0"/>
              </a:spcAft>
              <a:buSzPts val="1800"/>
              <a:buChar char="🠶"/>
              <a:defRPr/>
            </a:lvl2pPr>
            <a:lvl3pPr marL="1371600" lvl="2" indent="-342900" algn="l">
              <a:spcBef>
                <a:spcPts val="1000"/>
              </a:spcBef>
              <a:spcAft>
                <a:spcPts val="0"/>
              </a:spcAft>
              <a:buSzPts val="1800"/>
              <a:buChar char="🠶"/>
              <a:defRPr/>
            </a:lvl3pPr>
            <a:lvl4pPr marL="1828800" lvl="3" indent="-342900" algn="l">
              <a:spcBef>
                <a:spcPts val="1000"/>
              </a:spcBef>
              <a:spcAft>
                <a:spcPts val="0"/>
              </a:spcAft>
              <a:buSzPts val="1800"/>
              <a:buChar char="🠶"/>
              <a:defRPr/>
            </a:lvl4pPr>
            <a:lvl5pPr marL="2286000" lvl="4" indent="-342900" algn="l">
              <a:spcBef>
                <a:spcPts val="1000"/>
              </a:spcBef>
              <a:spcAft>
                <a:spcPts val="0"/>
              </a:spcAft>
              <a:buSzPts val="1800"/>
              <a:buChar char="🠶"/>
              <a:defRPr/>
            </a:lvl5pPr>
            <a:lvl6pPr marL="2743200" lvl="5" indent="-342900" algn="l">
              <a:spcBef>
                <a:spcPts val="1000"/>
              </a:spcBef>
              <a:spcAft>
                <a:spcPts val="0"/>
              </a:spcAft>
              <a:buSzPts val="1800"/>
              <a:buChar char="🠶"/>
              <a:defRPr/>
            </a:lvl6pPr>
            <a:lvl7pPr marL="3200400" lvl="6" indent="-342900" algn="l">
              <a:spcBef>
                <a:spcPts val="1000"/>
              </a:spcBef>
              <a:spcAft>
                <a:spcPts val="0"/>
              </a:spcAft>
              <a:buSzPts val="1800"/>
              <a:buChar char="🠶"/>
              <a:defRPr/>
            </a:lvl7pPr>
            <a:lvl8pPr marL="3657600" lvl="7" indent="-342900" algn="l">
              <a:spcBef>
                <a:spcPts val="1000"/>
              </a:spcBef>
              <a:spcAft>
                <a:spcPts val="0"/>
              </a:spcAft>
              <a:buSzPts val="1800"/>
              <a:buChar char="🠶"/>
              <a:defRPr/>
            </a:lvl8pPr>
            <a:lvl9pPr marL="4114800" lvl="8" indent="-342900" algn="l">
              <a:spcBef>
                <a:spcPts val="1000"/>
              </a:spcBef>
              <a:spcAft>
                <a:spcPts val="0"/>
              </a:spcAft>
              <a:buSzPts val="1800"/>
              <a:buChar char="🠶"/>
              <a:defRPr/>
            </a:lvl9pPr>
          </a:lstStyle>
          <a:p>
            <a:endParaRPr/>
          </a:p>
        </p:txBody>
      </p:sp>
      <p:sp>
        <p:nvSpPr>
          <p:cNvPr id="156" name="Google Shape;156;p17"/>
          <p:cNvSpPr txBox="1">
            <a:spLocks noGrp="1"/>
          </p:cNvSpPr>
          <p:nvPr>
            <p:ph type="dt" idx="10"/>
          </p:nvPr>
        </p:nvSpPr>
        <p:spPr>
          <a:xfrm>
            <a:off x="10361612" y="6130437"/>
            <a:ext cx="1146283" cy="370396"/>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7" name="Google Shape;157;p17"/>
          <p:cNvSpPr txBox="1">
            <a:spLocks noGrp="1"/>
          </p:cNvSpPr>
          <p:nvPr>
            <p:ph type="ftr" idx="11"/>
          </p:nvPr>
        </p:nvSpPr>
        <p:spPr>
          <a:xfrm>
            <a:off x="2589212" y="6135808"/>
            <a:ext cx="761999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8" name="Google Shape;158;p17"/>
          <p:cNvSpPr/>
          <p:nvPr/>
        </p:nvSpPr>
        <p:spPr>
          <a:xfrm rot="10800000" flipH="1">
            <a:off x="-4189" y="714375"/>
            <a:ext cx="1588527" cy="507297"/>
          </a:xfrm>
          <a:custGeom>
            <a:avLst/>
            <a:gdLst/>
            <a:ahLst/>
            <a:cxnLst/>
            <a:rect l="l" t="t" r="r" b="b"/>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17"/>
          <p:cNvSpPr txBox="1">
            <a:spLocks noGrp="1"/>
          </p:cNvSpPr>
          <p:nvPr>
            <p:ph type="sldNum" idx="12"/>
          </p:nvPr>
        </p:nvSpPr>
        <p:spPr>
          <a:xfrm>
            <a:off x="531812" y="787782"/>
            <a:ext cx="7797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Clr>
                <a:srgbClr val="FEFFFF"/>
              </a:buClr>
              <a:buSzPts val="2000"/>
              <a:buFont typeface="Century Gothic"/>
              <a:buNone/>
              <a:defRPr/>
            </a:lvl1pPr>
            <a:lvl2pPr marL="0" lvl="1" indent="0" algn="r">
              <a:spcBef>
                <a:spcPts val="0"/>
              </a:spcBef>
              <a:spcAft>
                <a:spcPts val="0"/>
              </a:spcAft>
              <a:buClr>
                <a:srgbClr val="FEFFFF"/>
              </a:buClr>
              <a:buSzPts val="2000"/>
              <a:buFont typeface="Century Gothic"/>
              <a:buNone/>
              <a:defRPr/>
            </a:lvl2pPr>
            <a:lvl3pPr marL="0" lvl="2" indent="0" algn="r">
              <a:spcBef>
                <a:spcPts val="0"/>
              </a:spcBef>
              <a:spcAft>
                <a:spcPts val="0"/>
              </a:spcAft>
              <a:buClr>
                <a:srgbClr val="FEFFFF"/>
              </a:buClr>
              <a:buSzPts val="2000"/>
              <a:buFont typeface="Century Gothic"/>
              <a:buNone/>
              <a:defRPr/>
            </a:lvl3pPr>
            <a:lvl4pPr marL="0" lvl="3" indent="0" algn="r">
              <a:spcBef>
                <a:spcPts val="0"/>
              </a:spcBef>
              <a:spcAft>
                <a:spcPts val="0"/>
              </a:spcAft>
              <a:buClr>
                <a:srgbClr val="FEFFFF"/>
              </a:buClr>
              <a:buSzPts val="2000"/>
              <a:buFont typeface="Century Gothic"/>
              <a:buNone/>
              <a:defRPr/>
            </a:lvl4pPr>
            <a:lvl5pPr marL="0" lvl="4" indent="0" algn="r">
              <a:spcBef>
                <a:spcPts val="0"/>
              </a:spcBef>
              <a:spcAft>
                <a:spcPts val="0"/>
              </a:spcAft>
              <a:buClr>
                <a:srgbClr val="FEFFFF"/>
              </a:buClr>
              <a:buSzPts val="2000"/>
              <a:buFont typeface="Century Gothic"/>
              <a:buNone/>
              <a:defRPr/>
            </a:lvl5pPr>
            <a:lvl6pPr marL="0" lvl="5" indent="0" algn="r">
              <a:spcBef>
                <a:spcPts val="0"/>
              </a:spcBef>
              <a:spcAft>
                <a:spcPts val="0"/>
              </a:spcAft>
              <a:buClr>
                <a:srgbClr val="FEFFFF"/>
              </a:buClr>
              <a:buSzPts val="2000"/>
              <a:buFont typeface="Century Gothic"/>
              <a:buNone/>
              <a:defRPr/>
            </a:lvl6pPr>
            <a:lvl7pPr marL="0" lvl="6" indent="0" algn="r">
              <a:spcBef>
                <a:spcPts val="0"/>
              </a:spcBef>
              <a:spcAft>
                <a:spcPts val="0"/>
              </a:spcAft>
              <a:buClr>
                <a:srgbClr val="FEFFFF"/>
              </a:buClr>
              <a:buSzPts val="2000"/>
              <a:buFont typeface="Century Gothic"/>
              <a:buNone/>
              <a:defRPr/>
            </a:lvl7pPr>
            <a:lvl8pPr marL="0" lvl="7" indent="0" algn="r">
              <a:spcBef>
                <a:spcPts val="0"/>
              </a:spcBef>
              <a:spcAft>
                <a:spcPts val="0"/>
              </a:spcAft>
              <a:buClr>
                <a:srgbClr val="FEFFFF"/>
              </a:buClr>
              <a:buSzPts val="2000"/>
              <a:buFont typeface="Century Gothic"/>
              <a:buNone/>
              <a:defRPr/>
            </a:lvl8pPr>
            <a:lvl9pPr marL="0" lvl="8" indent="0" algn="r">
              <a:spcBef>
                <a:spcPts val="0"/>
              </a:spcBef>
              <a:spcAft>
                <a:spcPts val="0"/>
              </a:spcAft>
              <a:buClr>
                <a:srgbClr val="FEFFFF"/>
              </a:buClr>
              <a:buSzPts val="2000"/>
              <a:buFont typeface="Century Gothic"/>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Title and Content" type="obj">
  <p:cSld name="OBJECT">
    <p:spTree>
      <p:nvGrpSpPr>
        <p:cNvPr id="1" name="Shape 45"/>
        <p:cNvGrpSpPr/>
        <p:nvPr/>
      </p:nvGrpSpPr>
      <p:grpSpPr>
        <a:xfrm>
          <a:off x="0" y="0"/>
          <a:ext cx="0" cy="0"/>
          <a:chOff x="0" y="0"/>
          <a:chExt cx="0" cy="0"/>
        </a:xfrm>
      </p:grpSpPr>
      <p:sp>
        <p:nvSpPr>
          <p:cNvPr id="46" name="Google Shape;46;p3"/>
          <p:cNvSpPr txBox="1">
            <a:spLocks noGrp="1"/>
          </p:cNvSpPr>
          <p:nvPr>
            <p:ph type="title"/>
          </p:nvPr>
        </p:nvSpPr>
        <p:spPr>
          <a:xfrm>
            <a:off x="2592925" y="624110"/>
            <a:ext cx="8911687" cy="1280890"/>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rgbClr val="168DBA"/>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3"/>
          <p:cNvSpPr txBox="1">
            <a:spLocks noGrp="1"/>
          </p:cNvSpPr>
          <p:nvPr>
            <p:ph type="body" idx="1"/>
          </p:nvPr>
        </p:nvSpPr>
        <p:spPr>
          <a:xfrm>
            <a:off x="2589212" y="2133600"/>
            <a:ext cx="8915400" cy="3777622"/>
          </a:xfrm>
          <a:prstGeom prst="rect">
            <a:avLst/>
          </a:prstGeom>
          <a:noFill/>
          <a:ln>
            <a:noFill/>
          </a:ln>
        </p:spPr>
        <p:txBody>
          <a:bodyPr spcFirstLastPara="1" wrap="square" lIns="91425" tIns="45700" rIns="91425" bIns="45700" anchor="t" anchorCtr="0">
            <a:normAutofit/>
          </a:bodyPr>
          <a:lstStyle>
            <a:lvl1pPr marL="457200" lvl="0" indent="-342900" algn="l">
              <a:spcBef>
                <a:spcPts val="1000"/>
              </a:spcBef>
              <a:spcAft>
                <a:spcPts val="0"/>
              </a:spcAft>
              <a:buSzPts val="1800"/>
              <a:buChar char="🠶"/>
              <a:defRPr/>
            </a:lvl1pPr>
            <a:lvl2pPr marL="914400" lvl="1" indent="-342900" algn="l">
              <a:spcBef>
                <a:spcPts val="1000"/>
              </a:spcBef>
              <a:spcAft>
                <a:spcPts val="0"/>
              </a:spcAft>
              <a:buSzPts val="1800"/>
              <a:buChar char="🠶"/>
              <a:defRPr/>
            </a:lvl2pPr>
            <a:lvl3pPr marL="1371600" lvl="2" indent="-342900" algn="l">
              <a:spcBef>
                <a:spcPts val="1000"/>
              </a:spcBef>
              <a:spcAft>
                <a:spcPts val="0"/>
              </a:spcAft>
              <a:buSzPts val="1800"/>
              <a:buChar char="🠶"/>
              <a:defRPr/>
            </a:lvl3pPr>
            <a:lvl4pPr marL="1828800" lvl="3" indent="-342900" algn="l">
              <a:spcBef>
                <a:spcPts val="1000"/>
              </a:spcBef>
              <a:spcAft>
                <a:spcPts val="0"/>
              </a:spcAft>
              <a:buSzPts val="1800"/>
              <a:buChar char="🠶"/>
              <a:defRPr/>
            </a:lvl4pPr>
            <a:lvl5pPr marL="2286000" lvl="4" indent="-342900" algn="l">
              <a:spcBef>
                <a:spcPts val="1000"/>
              </a:spcBef>
              <a:spcAft>
                <a:spcPts val="0"/>
              </a:spcAft>
              <a:buSzPts val="1800"/>
              <a:buChar char="🠶"/>
              <a:defRPr/>
            </a:lvl5pPr>
            <a:lvl6pPr marL="2743200" lvl="5" indent="-342900" algn="l">
              <a:spcBef>
                <a:spcPts val="1000"/>
              </a:spcBef>
              <a:spcAft>
                <a:spcPts val="0"/>
              </a:spcAft>
              <a:buSzPts val="1800"/>
              <a:buChar char="🠶"/>
              <a:defRPr/>
            </a:lvl6pPr>
            <a:lvl7pPr marL="3200400" lvl="6" indent="-342900" algn="l">
              <a:spcBef>
                <a:spcPts val="1000"/>
              </a:spcBef>
              <a:spcAft>
                <a:spcPts val="0"/>
              </a:spcAft>
              <a:buSzPts val="1800"/>
              <a:buChar char="🠶"/>
              <a:defRPr/>
            </a:lvl7pPr>
            <a:lvl8pPr marL="3657600" lvl="7" indent="-342900" algn="l">
              <a:spcBef>
                <a:spcPts val="1000"/>
              </a:spcBef>
              <a:spcAft>
                <a:spcPts val="0"/>
              </a:spcAft>
              <a:buSzPts val="1800"/>
              <a:buChar char="🠶"/>
              <a:defRPr/>
            </a:lvl8pPr>
            <a:lvl9pPr marL="4114800" lvl="8" indent="-342900" algn="l">
              <a:spcBef>
                <a:spcPts val="1000"/>
              </a:spcBef>
              <a:spcAft>
                <a:spcPts val="0"/>
              </a:spcAft>
              <a:buSzPts val="1800"/>
              <a:buChar char="🠶"/>
              <a:defRPr/>
            </a:lvl9pPr>
          </a:lstStyle>
          <a:p>
            <a:endParaRPr/>
          </a:p>
        </p:txBody>
      </p:sp>
      <p:sp>
        <p:nvSpPr>
          <p:cNvPr id="48" name="Google Shape;48;p3"/>
          <p:cNvSpPr txBox="1">
            <a:spLocks noGrp="1"/>
          </p:cNvSpPr>
          <p:nvPr>
            <p:ph type="dt" idx="10"/>
          </p:nvPr>
        </p:nvSpPr>
        <p:spPr>
          <a:xfrm>
            <a:off x="10361612" y="6130437"/>
            <a:ext cx="1146283" cy="370396"/>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3"/>
          <p:cNvSpPr txBox="1">
            <a:spLocks noGrp="1"/>
          </p:cNvSpPr>
          <p:nvPr>
            <p:ph type="ftr" idx="11"/>
          </p:nvPr>
        </p:nvSpPr>
        <p:spPr>
          <a:xfrm>
            <a:off x="2589212" y="6135808"/>
            <a:ext cx="761999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0" name="Google Shape;50;p3"/>
          <p:cNvSpPr/>
          <p:nvPr/>
        </p:nvSpPr>
        <p:spPr>
          <a:xfrm rot="10800000" flipH="1">
            <a:off x="-4189" y="714375"/>
            <a:ext cx="1588527" cy="507297"/>
          </a:xfrm>
          <a:custGeom>
            <a:avLst/>
            <a:gdLst/>
            <a:ahLst/>
            <a:cxnLst/>
            <a:rect l="l" t="t" r="r" b="b"/>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3"/>
          <p:cNvSpPr txBox="1">
            <a:spLocks noGrp="1"/>
          </p:cNvSpPr>
          <p:nvPr>
            <p:ph type="sldNum" idx="12"/>
          </p:nvPr>
        </p:nvSpPr>
        <p:spPr>
          <a:xfrm>
            <a:off x="531812" y="787782"/>
            <a:ext cx="7797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Clr>
                <a:srgbClr val="FEFFFF"/>
              </a:buClr>
              <a:buSzPts val="2000"/>
              <a:buFont typeface="Century Gothic"/>
              <a:buNone/>
              <a:defRPr/>
            </a:lvl1pPr>
            <a:lvl2pPr marL="0" lvl="1" indent="0" algn="r">
              <a:spcBef>
                <a:spcPts val="0"/>
              </a:spcBef>
              <a:spcAft>
                <a:spcPts val="0"/>
              </a:spcAft>
              <a:buClr>
                <a:srgbClr val="FEFFFF"/>
              </a:buClr>
              <a:buSzPts val="2000"/>
              <a:buFont typeface="Century Gothic"/>
              <a:buNone/>
              <a:defRPr/>
            </a:lvl2pPr>
            <a:lvl3pPr marL="0" lvl="2" indent="0" algn="r">
              <a:spcBef>
                <a:spcPts val="0"/>
              </a:spcBef>
              <a:spcAft>
                <a:spcPts val="0"/>
              </a:spcAft>
              <a:buClr>
                <a:srgbClr val="FEFFFF"/>
              </a:buClr>
              <a:buSzPts val="2000"/>
              <a:buFont typeface="Century Gothic"/>
              <a:buNone/>
              <a:defRPr/>
            </a:lvl3pPr>
            <a:lvl4pPr marL="0" lvl="3" indent="0" algn="r">
              <a:spcBef>
                <a:spcPts val="0"/>
              </a:spcBef>
              <a:spcAft>
                <a:spcPts val="0"/>
              </a:spcAft>
              <a:buClr>
                <a:srgbClr val="FEFFFF"/>
              </a:buClr>
              <a:buSzPts val="2000"/>
              <a:buFont typeface="Century Gothic"/>
              <a:buNone/>
              <a:defRPr/>
            </a:lvl4pPr>
            <a:lvl5pPr marL="0" lvl="4" indent="0" algn="r">
              <a:spcBef>
                <a:spcPts val="0"/>
              </a:spcBef>
              <a:spcAft>
                <a:spcPts val="0"/>
              </a:spcAft>
              <a:buClr>
                <a:srgbClr val="FEFFFF"/>
              </a:buClr>
              <a:buSzPts val="2000"/>
              <a:buFont typeface="Century Gothic"/>
              <a:buNone/>
              <a:defRPr/>
            </a:lvl5pPr>
            <a:lvl6pPr marL="0" lvl="5" indent="0" algn="r">
              <a:spcBef>
                <a:spcPts val="0"/>
              </a:spcBef>
              <a:spcAft>
                <a:spcPts val="0"/>
              </a:spcAft>
              <a:buClr>
                <a:srgbClr val="FEFFFF"/>
              </a:buClr>
              <a:buSzPts val="2000"/>
              <a:buFont typeface="Century Gothic"/>
              <a:buNone/>
              <a:defRPr/>
            </a:lvl6pPr>
            <a:lvl7pPr marL="0" lvl="6" indent="0" algn="r">
              <a:spcBef>
                <a:spcPts val="0"/>
              </a:spcBef>
              <a:spcAft>
                <a:spcPts val="0"/>
              </a:spcAft>
              <a:buClr>
                <a:srgbClr val="FEFFFF"/>
              </a:buClr>
              <a:buSzPts val="2000"/>
              <a:buFont typeface="Century Gothic"/>
              <a:buNone/>
              <a:defRPr/>
            </a:lvl7pPr>
            <a:lvl8pPr marL="0" lvl="7" indent="0" algn="r">
              <a:spcBef>
                <a:spcPts val="0"/>
              </a:spcBef>
              <a:spcAft>
                <a:spcPts val="0"/>
              </a:spcAft>
              <a:buClr>
                <a:srgbClr val="FEFFFF"/>
              </a:buClr>
              <a:buSzPts val="2000"/>
              <a:buFont typeface="Century Gothic"/>
              <a:buNone/>
              <a:defRPr/>
            </a:lvl8pPr>
            <a:lvl9pPr marL="0" lvl="8" indent="0" algn="r">
              <a:spcBef>
                <a:spcPts val="0"/>
              </a:spcBef>
              <a:spcAft>
                <a:spcPts val="0"/>
              </a:spcAft>
              <a:buClr>
                <a:srgbClr val="FEFFFF"/>
              </a:buClr>
              <a:buSzPts val="2000"/>
              <a:buFont typeface="Century Gothic"/>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Title Only" type="titleOnly">
  <p:cSld name="TITLE_ONLY">
    <p:spTree>
      <p:nvGrpSpPr>
        <p:cNvPr id="1" name="Shape 52"/>
        <p:cNvGrpSpPr/>
        <p:nvPr/>
      </p:nvGrpSpPr>
      <p:grpSpPr>
        <a:xfrm>
          <a:off x="0" y="0"/>
          <a:ext cx="0" cy="0"/>
          <a:chOff x="0" y="0"/>
          <a:chExt cx="0" cy="0"/>
        </a:xfrm>
      </p:grpSpPr>
      <p:sp>
        <p:nvSpPr>
          <p:cNvPr id="53" name="Google Shape;53;p4"/>
          <p:cNvSpPr txBox="1">
            <a:spLocks noGrp="1"/>
          </p:cNvSpPr>
          <p:nvPr>
            <p:ph type="title"/>
          </p:nvPr>
        </p:nvSpPr>
        <p:spPr>
          <a:xfrm>
            <a:off x="2592924" y="624110"/>
            <a:ext cx="8911687" cy="1280890"/>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rgbClr val="168DBA"/>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4" name="Google Shape;54;p4"/>
          <p:cNvSpPr txBox="1">
            <a:spLocks noGrp="1"/>
          </p:cNvSpPr>
          <p:nvPr>
            <p:ph type="dt" idx="10"/>
          </p:nvPr>
        </p:nvSpPr>
        <p:spPr>
          <a:xfrm>
            <a:off x="10361612" y="6130437"/>
            <a:ext cx="1146283" cy="370396"/>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5" name="Google Shape;55;p4"/>
          <p:cNvSpPr txBox="1">
            <a:spLocks noGrp="1"/>
          </p:cNvSpPr>
          <p:nvPr>
            <p:ph type="ftr" idx="11"/>
          </p:nvPr>
        </p:nvSpPr>
        <p:spPr>
          <a:xfrm>
            <a:off x="2589212" y="6135808"/>
            <a:ext cx="761999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4"/>
          <p:cNvSpPr/>
          <p:nvPr/>
        </p:nvSpPr>
        <p:spPr>
          <a:xfrm rot="10800000" flipH="1">
            <a:off x="-4189" y="714375"/>
            <a:ext cx="1588527" cy="507297"/>
          </a:xfrm>
          <a:custGeom>
            <a:avLst/>
            <a:gdLst/>
            <a:ahLst/>
            <a:cxnLst/>
            <a:rect l="l" t="t" r="r" b="b"/>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4"/>
          <p:cNvSpPr txBox="1">
            <a:spLocks noGrp="1"/>
          </p:cNvSpPr>
          <p:nvPr>
            <p:ph type="sldNum" idx="12"/>
          </p:nvPr>
        </p:nvSpPr>
        <p:spPr>
          <a:xfrm>
            <a:off x="531812" y="787782"/>
            <a:ext cx="7797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Clr>
                <a:srgbClr val="FEFFFF"/>
              </a:buClr>
              <a:buSzPts val="2000"/>
              <a:buFont typeface="Century Gothic"/>
              <a:buNone/>
              <a:defRPr/>
            </a:lvl1pPr>
            <a:lvl2pPr marL="0" lvl="1" indent="0" algn="r">
              <a:spcBef>
                <a:spcPts val="0"/>
              </a:spcBef>
              <a:spcAft>
                <a:spcPts val="0"/>
              </a:spcAft>
              <a:buClr>
                <a:srgbClr val="FEFFFF"/>
              </a:buClr>
              <a:buSzPts val="2000"/>
              <a:buFont typeface="Century Gothic"/>
              <a:buNone/>
              <a:defRPr/>
            </a:lvl2pPr>
            <a:lvl3pPr marL="0" lvl="2" indent="0" algn="r">
              <a:spcBef>
                <a:spcPts val="0"/>
              </a:spcBef>
              <a:spcAft>
                <a:spcPts val="0"/>
              </a:spcAft>
              <a:buClr>
                <a:srgbClr val="FEFFFF"/>
              </a:buClr>
              <a:buSzPts val="2000"/>
              <a:buFont typeface="Century Gothic"/>
              <a:buNone/>
              <a:defRPr/>
            </a:lvl3pPr>
            <a:lvl4pPr marL="0" lvl="3" indent="0" algn="r">
              <a:spcBef>
                <a:spcPts val="0"/>
              </a:spcBef>
              <a:spcAft>
                <a:spcPts val="0"/>
              </a:spcAft>
              <a:buClr>
                <a:srgbClr val="FEFFFF"/>
              </a:buClr>
              <a:buSzPts val="2000"/>
              <a:buFont typeface="Century Gothic"/>
              <a:buNone/>
              <a:defRPr/>
            </a:lvl4pPr>
            <a:lvl5pPr marL="0" lvl="4" indent="0" algn="r">
              <a:spcBef>
                <a:spcPts val="0"/>
              </a:spcBef>
              <a:spcAft>
                <a:spcPts val="0"/>
              </a:spcAft>
              <a:buClr>
                <a:srgbClr val="FEFFFF"/>
              </a:buClr>
              <a:buSzPts val="2000"/>
              <a:buFont typeface="Century Gothic"/>
              <a:buNone/>
              <a:defRPr/>
            </a:lvl5pPr>
            <a:lvl6pPr marL="0" lvl="5" indent="0" algn="r">
              <a:spcBef>
                <a:spcPts val="0"/>
              </a:spcBef>
              <a:spcAft>
                <a:spcPts val="0"/>
              </a:spcAft>
              <a:buClr>
                <a:srgbClr val="FEFFFF"/>
              </a:buClr>
              <a:buSzPts val="2000"/>
              <a:buFont typeface="Century Gothic"/>
              <a:buNone/>
              <a:defRPr/>
            </a:lvl6pPr>
            <a:lvl7pPr marL="0" lvl="6" indent="0" algn="r">
              <a:spcBef>
                <a:spcPts val="0"/>
              </a:spcBef>
              <a:spcAft>
                <a:spcPts val="0"/>
              </a:spcAft>
              <a:buClr>
                <a:srgbClr val="FEFFFF"/>
              </a:buClr>
              <a:buSzPts val="2000"/>
              <a:buFont typeface="Century Gothic"/>
              <a:buNone/>
              <a:defRPr/>
            </a:lvl7pPr>
            <a:lvl8pPr marL="0" lvl="7" indent="0" algn="r">
              <a:spcBef>
                <a:spcPts val="0"/>
              </a:spcBef>
              <a:spcAft>
                <a:spcPts val="0"/>
              </a:spcAft>
              <a:buClr>
                <a:srgbClr val="FEFFFF"/>
              </a:buClr>
              <a:buSzPts val="2000"/>
              <a:buFont typeface="Century Gothic"/>
              <a:buNone/>
              <a:defRPr/>
            </a:lvl8pPr>
            <a:lvl9pPr marL="0" lvl="8" indent="0" algn="r">
              <a:spcBef>
                <a:spcPts val="0"/>
              </a:spcBef>
              <a:spcAft>
                <a:spcPts val="0"/>
              </a:spcAft>
              <a:buClr>
                <a:srgbClr val="FEFFFF"/>
              </a:buClr>
              <a:buSzPts val="2000"/>
              <a:buFont typeface="Century Gothic"/>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58"/>
        <p:cNvGrpSpPr/>
        <p:nvPr/>
      </p:nvGrpSpPr>
      <p:grpSpPr>
        <a:xfrm>
          <a:off x="0" y="0"/>
          <a:ext cx="0" cy="0"/>
          <a:chOff x="0" y="0"/>
          <a:chExt cx="0" cy="0"/>
        </a:xfrm>
      </p:grpSpPr>
      <p:sp>
        <p:nvSpPr>
          <p:cNvPr id="59" name="Google Shape;59;p5"/>
          <p:cNvSpPr txBox="1">
            <a:spLocks noGrp="1"/>
          </p:cNvSpPr>
          <p:nvPr>
            <p:ph type="title"/>
          </p:nvPr>
        </p:nvSpPr>
        <p:spPr>
          <a:xfrm>
            <a:off x="2589212" y="2058750"/>
            <a:ext cx="8915399" cy="146880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rgbClr val="168DBA"/>
              </a:buClr>
              <a:buSzPts val="4000"/>
              <a:buFont typeface="Century Gothic"/>
              <a:buNone/>
              <a:defRPr sz="40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5"/>
          <p:cNvSpPr txBox="1">
            <a:spLocks noGrp="1"/>
          </p:cNvSpPr>
          <p:nvPr>
            <p:ph type="body" idx="1"/>
          </p:nvPr>
        </p:nvSpPr>
        <p:spPr>
          <a:xfrm>
            <a:off x="2589212" y="3530129"/>
            <a:ext cx="8915399" cy="860400"/>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2000"/>
              <a:buNone/>
              <a:defRPr sz="2000">
                <a:solidFill>
                  <a:srgbClr val="595959"/>
                </a:solidFill>
              </a:defRPr>
            </a:lvl1pPr>
            <a:lvl2pPr marL="914400" lvl="1" indent="-228600" algn="l">
              <a:spcBef>
                <a:spcPts val="1000"/>
              </a:spcBef>
              <a:spcAft>
                <a:spcPts val="0"/>
              </a:spcAft>
              <a:buSzPts val="1800"/>
              <a:buNone/>
              <a:defRPr sz="1800">
                <a:solidFill>
                  <a:srgbClr val="888888"/>
                </a:solidFill>
              </a:defRPr>
            </a:lvl2pPr>
            <a:lvl3pPr marL="1371600" lvl="2" indent="-228600" algn="l">
              <a:spcBef>
                <a:spcPts val="1000"/>
              </a:spcBef>
              <a:spcAft>
                <a:spcPts val="0"/>
              </a:spcAft>
              <a:buSzPts val="1600"/>
              <a:buNone/>
              <a:defRPr sz="1600">
                <a:solidFill>
                  <a:srgbClr val="888888"/>
                </a:solidFill>
              </a:defRPr>
            </a:lvl3pPr>
            <a:lvl4pPr marL="1828800" lvl="3" indent="-228600" algn="l">
              <a:spcBef>
                <a:spcPts val="1000"/>
              </a:spcBef>
              <a:spcAft>
                <a:spcPts val="0"/>
              </a:spcAft>
              <a:buSzPts val="1400"/>
              <a:buNone/>
              <a:defRPr sz="1400">
                <a:solidFill>
                  <a:srgbClr val="888888"/>
                </a:solidFill>
              </a:defRPr>
            </a:lvl4pPr>
            <a:lvl5pPr marL="2286000" lvl="4" indent="-228600" algn="l">
              <a:spcBef>
                <a:spcPts val="1000"/>
              </a:spcBef>
              <a:spcAft>
                <a:spcPts val="0"/>
              </a:spcAft>
              <a:buSzPts val="1400"/>
              <a:buNone/>
              <a:defRPr sz="1400">
                <a:solidFill>
                  <a:srgbClr val="888888"/>
                </a:solidFill>
              </a:defRPr>
            </a:lvl5pPr>
            <a:lvl6pPr marL="2743200" lvl="5" indent="-228600" algn="l">
              <a:spcBef>
                <a:spcPts val="1000"/>
              </a:spcBef>
              <a:spcAft>
                <a:spcPts val="0"/>
              </a:spcAft>
              <a:buSzPts val="1400"/>
              <a:buNone/>
              <a:defRPr sz="1400">
                <a:solidFill>
                  <a:srgbClr val="888888"/>
                </a:solidFill>
              </a:defRPr>
            </a:lvl6pPr>
            <a:lvl7pPr marL="3200400" lvl="6" indent="-228600" algn="l">
              <a:spcBef>
                <a:spcPts val="1000"/>
              </a:spcBef>
              <a:spcAft>
                <a:spcPts val="0"/>
              </a:spcAft>
              <a:buSzPts val="1400"/>
              <a:buNone/>
              <a:defRPr sz="1400">
                <a:solidFill>
                  <a:srgbClr val="888888"/>
                </a:solidFill>
              </a:defRPr>
            </a:lvl7pPr>
            <a:lvl8pPr marL="3657600" lvl="7" indent="-228600" algn="l">
              <a:spcBef>
                <a:spcPts val="1000"/>
              </a:spcBef>
              <a:spcAft>
                <a:spcPts val="0"/>
              </a:spcAft>
              <a:buSzPts val="1400"/>
              <a:buNone/>
              <a:defRPr sz="1400">
                <a:solidFill>
                  <a:srgbClr val="888888"/>
                </a:solidFill>
              </a:defRPr>
            </a:lvl8pPr>
            <a:lvl9pPr marL="4114800" lvl="8" indent="-228600" algn="l">
              <a:spcBef>
                <a:spcPts val="1000"/>
              </a:spcBef>
              <a:spcAft>
                <a:spcPts val="0"/>
              </a:spcAft>
              <a:buSzPts val="1400"/>
              <a:buNone/>
              <a:defRPr sz="1400">
                <a:solidFill>
                  <a:srgbClr val="888888"/>
                </a:solidFill>
              </a:defRPr>
            </a:lvl9pPr>
          </a:lstStyle>
          <a:p>
            <a:endParaRPr/>
          </a:p>
        </p:txBody>
      </p:sp>
      <p:sp>
        <p:nvSpPr>
          <p:cNvPr id="61" name="Google Shape;61;p5"/>
          <p:cNvSpPr txBox="1">
            <a:spLocks noGrp="1"/>
          </p:cNvSpPr>
          <p:nvPr>
            <p:ph type="dt" idx="10"/>
          </p:nvPr>
        </p:nvSpPr>
        <p:spPr>
          <a:xfrm>
            <a:off x="10361612" y="6130437"/>
            <a:ext cx="1146283" cy="370396"/>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2" name="Google Shape;62;p5"/>
          <p:cNvSpPr txBox="1">
            <a:spLocks noGrp="1"/>
          </p:cNvSpPr>
          <p:nvPr>
            <p:ph type="ftr" idx="11"/>
          </p:nvPr>
        </p:nvSpPr>
        <p:spPr>
          <a:xfrm>
            <a:off x="2589212" y="6135808"/>
            <a:ext cx="761999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5"/>
          <p:cNvSpPr/>
          <p:nvPr/>
        </p:nvSpPr>
        <p:spPr>
          <a:xfrm rot="10800000" flipH="1">
            <a:off x="-4189" y="3178175"/>
            <a:ext cx="1588527" cy="507297"/>
          </a:xfrm>
          <a:custGeom>
            <a:avLst/>
            <a:gdLst/>
            <a:ahLst/>
            <a:cxnLst/>
            <a:rect l="l" t="t" r="r" b="b"/>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5"/>
          <p:cNvSpPr txBox="1">
            <a:spLocks noGrp="1"/>
          </p:cNvSpPr>
          <p:nvPr>
            <p:ph type="sldNum" idx="12"/>
          </p:nvPr>
        </p:nvSpPr>
        <p:spPr>
          <a:xfrm>
            <a:off x="531812" y="3244139"/>
            <a:ext cx="7797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Clr>
                <a:srgbClr val="FEFFFF"/>
              </a:buClr>
              <a:buSzPts val="2000"/>
              <a:buFont typeface="Century Gothic"/>
              <a:buNone/>
              <a:defRPr/>
            </a:lvl1pPr>
            <a:lvl2pPr marL="0" lvl="1" indent="0" algn="r">
              <a:spcBef>
                <a:spcPts val="0"/>
              </a:spcBef>
              <a:spcAft>
                <a:spcPts val="0"/>
              </a:spcAft>
              <a:buClr>
                <a:srgbClr val="FEFFFF"/>
              </a:buClr>
              <a:buSzPts val="2000"/>
              <a:buFont typeface="Century Gothic"/>
              <a:buNone/>
              <a:defRPr/>
            </a:lvl2pPr>
            <a:lvl3pPr marL="0" lvl="2" indent="0" algn="r">
              <a:spcBef>
                <a:spcPts val="0"/>
              </a:spcBef>
              <a:spcAft>
                <a:spcPts val="0"/>
              </a:spcAft>
              <a:buClr>
                <a:srgbClr val="FEFFFF"/>
              </a:buClr>
              <a:buSzPts val="2000"/>
              <a:buFont typeface="Century Gothic"/>
              <a:buNone/>
              <a:defRPr/>
            </a:lvl3pPr>
            <a:lvl4pPr marL="0" lvl="3" indent="0" algn="r">
              <a:spcBef>
                <a:spcPts val="0"/>
              </a:spcBef>
              <a:spcAft>
                <a:spcPts val="0"/>
              </a:spcAft>
              <a:buClr>
                <a:srgbClr val="FEFFFF"/>
              </a:buClr>
              <a:buSzPts val="2000"/>
              <a:buFont typeface="Century Gothic"/>
              <a:buNone/>
              <a:defRPr/>
            </a:lvl4pPr>
            <a:lvl5pPr marL="0" lvl="4" indent="0" algn="r">
              <a:spcBef>
                <a:spcPts val="0"/>
              </a:spcBef>
              <a:spcAft>
                <a:spcPts val="0"/>
              </a:spcAft>
              <a:buClr>
                <a:srgbClr val="FEFFFF"/>
              </a:buClr>
              <a:buSzPts val="2000"/>
              <a:buFont typeface="Century Gothic"/>
              <a:buNone/>
              <a:defRPr/>
            </a:lvl5pPr>
            <a:lvl6pPr marL="0" lvl="5" indent="0" algn="r">
              <a:spcBef>
                <a:spcPts val="0"/>
              </a:spcBef>
              <a:spcAft>
                <a:spcPts val="0"/>
              </a:spcAft>
              <a:buClr>
                <a:srgbClr val="FEFFFF"/>
              </a:buClr>
              <a:buSzPts val="2000"/>
              <a:buFont typeface="Century Gothic"/>
              <a:buNone/>
              <a:defRPr/>
            </a:lvl6pPr>
            <a:lvl7pPr marL="0" lvl="6" indent="0" algn="r">
              <a:spcBef>
                <a:spcPts val="0"/>
              </a:spcBef>
              <a:spcAft>
                <a:spcPts val="0"/>
              </a:spcAft>
              <a:buClr>
                <a:srgbClr val="FEFFFF"/>
              </a:buClr>
              <a:buSzPts val="2000"/>
              <a:buFont typeface="Century Gothic"/>
              <a:buNone/>
              <a:defRPr/>
            </a:lvl7pPr>
            <a:lvl8pPr marL="0" lvl="7" indent="0" algn="r">
              <a:spcBef>
                <a:spcPts val="0"/>
              </a:spcBef>
              <a:spcAft>
                <a:spcPts val="0"/>
              </a:spcAft>
              <a:buClr>
                <a:srgbClr val="FEFFFF"/>
              </a:buClr>
              <a:buSzPts val="2000"/>
              <a:buFont typeface="Century Gothic"/>
              <a:buNone/>
              <a:defRPr/>
            </a:lvl8pPr>
            <a:lvl9pPr marL="0" lvl="8" indent="0" algn="r">
              <a:spcBef>
                <a:spcPts val="0"/>
              </a:spcBef>
              <a:spcAft>
                <a:spcPts val="0"/>
              </a:spcAft>
              <a:buClr>
                <a:srgbClr val="FEFFFF"/>
              </a:buClr>
              <a:buSzPts val="2000"/>
              <a:buFont typeface="Century Gothic"/>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matchingName="Two Content" type="twoObj">
  <p:cSld name="TWO_OBJECTS">
    <p:spTree>
      <p:nvGrpSpPr>
        <p:cNvPr id="1" name="Shape 65"/>
        <p:cNvGrpSpPr/>
        <p:nvPr/>
      </p:nvGrpSpPr>
      <p:grpSpPr>
        <a:xfrm>
          <a:off x="0" y="0"/>
          <a:ext cx="0" cy="0"/>
          <a:chOff x="0" y="0"/>
          <a:chExt cx="0" cy="0"/>
        </a:xfrm>
      </p:grpSpPr>
      <p:sp>
        <p:nvSpPr>
          <p:cNvPr id="66" name="Google Shape;66;p6"/>
          <p:cNvSpPr txBox="1">
            <a:spLocks noGrp="1"/>
          </p:cNvSpPr>
          <p:nvPr>
            <p:ph type="title"/>
          </p:nvPr>
        </p:nvSpPr>
        <p:spPr>
          <a:xfrm>
            <a:off x="2592924" y="624110"/>
            <a:ext cx="8911687" cy="1280890"/>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rgbClr val="168DBA"/>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6"/>
          <p:cNvSpPr txBox="1">
            <a:spLocks noGrp="1"/>
          </p:cNvSpPr>
          <p:nvPr>
            <p:ph type="body" idx="1"/>
          </p:nvPr>
        </p:nvSpPr>
        <p:spPr>
          <a:xfrm>
            <a:off x="2589212" y="2133600"/>
            <a:ext cx="4313864" cy="3777622"/>
          </a:xfrm>
          <a:prstGeom prst="rect">
            <a:avLst/>
          </a:prstGeom>
          <a:noFill/>
          <a:ln>
            <a:noFill/>
          </a:ln>
        </p:spPr>
        <p:txBody>
          <a:bodyPr spcFirstLastPara="1" wrap="square" lIns="91425" tIns="45700" rIns="91425" bIns="45700" anchor="t" anchorCtr="0">
            <a:normAutofit/>
          </a:bodyPr>
          <a:lstStyle>
            <a:lvl1pPr marL="457200" lvl="0" indent="-342900" algn="l">
              <a:spcBef>
                <a:spcPts val="1000"/>
              </a:spcBef>
              <a:spcAft>
                <a:spcPts val="0"/>
              </a:spcAft>
              <a:buSzPts val="1800"/>
              <a:buChar char="🠶"/>
              <a:defRPr/>
            </a:lvl1pPr>
            <a:lvl2pPr marL="914400" lvl="1" indent="-342900" algn="l">
              <a:spcBef>
                <a:spcPts val="1000"/>
              </a:spcBef>
              <a:spcAft>
                <a:spcPts val="0"/>
              </a:spcAft>
              <a:buSzPts val="1800"/>
              <a:buChar char="🠶"/>
              <a:defRPr/>
            </a:lvl2pPr>
            <a:lvl3pPr marL="1371600" lvl="2" indent="-342900" algn="l">
              <a:spcBef>
                <a:spcPts val="1000"/>
              </a:spcBef>
              <a:spcAft>
                <a:spcPts val="0"/>
              </a:spcAft>
              <a:buSzPts val="1800"/>
              <a:buChar char="🠶"/>
              <a:defRPr/>
            </a:lvl3pPr>
            <a:lvl4pPr marL="1828800" lvl="3" indent="-342900" algn="l">
              <a:spcBef>
                <a:spcPts val="1000"/>
              </a:spcBef>
              <a:spcAft>
                <a:spcPts val="0"/>
              </a:spcAft>
              <a:buSzPts val="1800"/>
              <a:buChar char="🠶"/>
              <a:defRPr/>
            </a:lvl4pPr>
            <a:lvl5pPr marL="2286000" lvl="4" indent="-342900" algn="l">
              <a:spcBef>
                <a:spcPts val="1000"/>
              </a:spcBef>
              <a:spcAft>
                <a:spcPts val="0"/>
              </a:spcAft>
              <a:buSzPts val="1800"/>
              <a:buChar char="🠶"/>
              <a:defRPr/>
            </a:lvl5pPr>
            <a:lvl6pPr marL="2743200" lvl="5" indent="-342900" algn="l">
              <a:spcBef>
                <a:spcPts val="1000"/>
              </a:spcBef>
              <a:spcAft>
                <a:spcPts val="0"/>
              </a:spcAft>
              <a:buSzPts val="1800"/>
              <a:buChar char="🠶"/>
              <a:defRPr/>
            </a:lvl6pPr>
            <a:lvl7pPr marL="3200400" lvl="6" indent="-342900" algn="l">
              <a:spcBef>
                <a:spcPts val="1000"/>
              </a:spcBef>
              <a:spcAft>
                <a:spcPts val="0"/>
              </a:spcAft>
              <a:buSzPts val="1800"/>
              <a:buChar char="🠶"/>
              <a:defRPr/>
            </a:lvl7pPr>
            <a:lvl8pPr marL="3657600" lvl="7" indent="-342900" algn="l">
              <a:spcBef>
                <a:spcPts val="1000"/>
              </a:spcBef>
              <a:spcAft>
                <a:spcPts val="0"/>
              </a:spcAft>
              <a:buSzPts val="1800"/>
              <a:buChar char="🠶"/>
              <a:defRPr/>
            </a:lvl8pPr>
            <a:lvl9pPr marL="4114800" lvl="8" indent="-342900" algn="l">
              <a:spcBef>
                <a:spcPts val="1000"/>
              </a:spcBef>
              <a:spcAft>
                <a:spcPts val="0"/>
              </a:spcAft>
              <a:buSzPts val="1800"/>
              <a:buChar char="🠶"/>
              <a:defRPr/>
            </a:lvl9pPr>
          </a:lstStyle>
          <a:p>
            <a:endParaRPr/>
          </a:p>
        </p:txBody>
      </p:sp>
      <p:sp>
        <p:nvSpPr>
          <p:cNvPr id="68" name="Google Shape;68;p6"/>
          <p:cNvSpPr txBox="1">
            <a:spLocks noGrp="1"/>
          </p:cNvSpPr>
          <p:nvPr>
            <p:ph type="body" idx="2"/>
          </p:nvPr>
        </p:nvSpPr>
        <p:spPr>
          <a:xfrm>
            <a:off x="7190747" y="2126222"/>
            <a:ext cx="4313864" cy="3777622"/>
          </a:xfrm>
          <a:prstGeom prst="rect">
            <a:avLst/>
          </a:prstGeom>
          <a:noFill/>
          <a:ln>
            <a:noFill/>
          </a:ln>
        </p:spPr>
        <p:txBody>
          <a:bodyPr spcFirstLastPara="1" wrap="square" lIns="91425" tIns="45700" rIns="91425" bIns="45700" anchor="t" anchorCtr="0">
            <a:normAutofit/>
          </a:bodyPr>
          <a:lstStyle>
            <a:lvl1pPr marL="457200" lvl="0" indent="-342900" algn="l">
              <a:spcBef>
                <a:spcPts val="1000"/>
              </a:spcBef>
              <a:spcAft>
                <a:spcPts val="0"/>
              </a:spcAft>
              <a:buSzPts val="1800"/>
              <a:buChar char="🠶"/>
              <a:defRPr/>
            </a:lvl1pPr>
            <a:lvl2pPr marL="914400" lvl="1" indent="-342900" algn="l">
              <a:spcBef>
                <a:spcPts val="1000"/>
              </a:spcBef>
              <a:spcAft>
                <a:spcPts val="0"/>
              </a:spcAft>
              <a:buSzPts val="1800"/>
              <a:buChar char="🠶"/>
              <a:defRPr/>
            </a:lvl2pPr>
            <a:lvl3pPr marL="1371600" lvl="2" indent="-342900" algn="l">
              <a:spcBef>
                <a:spcPts val="1000"/>
              </a:spcBef>
              <a:spcAft>
                <a:spcPts val="0"/>
              </a:spcAft>
              <a:buSzPts val="1800"/>
              <a:buChar char="🠶"/>
              <a:defRPr/>
            </a:lvl3pPr>
            <a:lvl4pPr marL="1828800" lvl="3" indent="-342900" algn="l">
              <a:spcBef>
                <a:spcPts val="1000"/>
              </a:spcBef>
              <a:spcAft>
                <a:spcPts val="0"/>
              </a:spcAft>
              <a:buSzPts val="1800"/>
              <a:buChar char="🠶"/>
              <a:defRPr/>
            </a:lvl4pPr>
            <a:lvl5pPr marL="2286000" lvl="4" indent="-342900" algn="l">
              <a:spcBef>
                <a:spcPts val="1000"/>
              </a:spcBef>
              <a:spcAft>
                <a:spcPts val="0"/>
              </a:spcAft>
              <a:buSzPts val="1800"/>
              <a:buChar char="🠶"/>
              <a:defRPr/>
            </a:lvl5pPr>
            <a:lvl6pPr marL="2743200" lvl="5" indent="-342900" algn="l">
              <a:spcBef>
                <a:spcPts val="1000"/>
              </a:spcBef>
              <a:spcAft>
                <a:spcPts val="0"/>
              </a:spcAft>
              <a:buSzPts val="1800"/>
              <a:buChar char="🠶"/>
              <a:defRPr/>
            </a:lvl6pPr>
            <a:lvl7pPr marL="3200400" lvl="6" indent="-342900" algn="l">
              <a:spcBef>
                <a:spcPts val="1000"/>
              </a:spcBef>
              <a:spcAft>
                <a:spcPts val="0"/>
              </a:spcAft>
              <a:buSzPts val="1800"/>
              <a:buChar char="🠶"/>
              <a:defRPr/>
            </a:lvl7pPr>
            <a:lvl8pPr marL="3657600" lvl="7" indent="-342900" algn="l">
              <a:spcBef>
                <a:spcPts val="1000"/>
              </a:spcBef>
              <a:spcAft>
                <a:spcPts val="0"/>
              </a:spcAft>
              <a:buSzPts val="1800"/>
              <a:buChar char="🠶"/>
              <a:defRPr/>
            </a:lvl8pPr>
            <a:lvl9pPr marL="4114800" lvl="8" indent="-342900" algn="l">
              <a:spcBef>
                <a:spcPts val="1000"/>
              </a:spcBef>
              <a:spcAft>
                <a:spcPts val="0"/>
              </a:spcAft>
              <a:buSzPts val="1800"/>
              <a:buChar char="🠶"/>
              <a:defRPr/>
            </a:lvl9pPr>
          </a:lstStyle>
          <a:p>
            <a:endParaRPr/>
          </a:p>
        </p:txBody>
      </p:sp>
      <p:sp>
        <p:nvSpPr>
          <p:cNvPr id="69" name="Google Shape;69;p6"/>
          <p:cNvSpPr txBox="1">
            <a:spLocks noGrp="1"/>
          </p:cNvSpPr>
          <p:nvPr>
            <p:ph type="dt" idx="10"/>
          </p:nvPr>
        </p:nvSpPr>
        <p:spPr>
          <a:xfrm>
            <a:off x="10361612" y="6130437"/>
            <a:ext cx="1146283" cy="370396"/>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6"/>
          <p:cNvSpPr txBox="1">
            <a:spLocks noGrp="1"/>
          </p:cNvSpPr>
          <p:nvPr>
            <p:ph type="ftr" idx="11"/>
          </p:nvPr>
        </p:nvSpPr>
        <p:spPr>
          <a:xfrm>
            <a:off x="2589212" y="6135808"/>
            <a:ext cx="761999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6"/>
          <p:cNvSpPr/>
          <p:nvPr/>
        </p:nvSpPr>
        <p:spPr>
          <a:xfrm rot="10800000" flipH="1">
            <a:off x="-4189" y="714375"/>
            <a:ext cx="1588527" cy="507297"/>
          </a:xfrm>
          <a:custGeom>
            <a:avLst/>
            <a:gdLst/>
            <a:ahLst/>
            <a:cxnLst/>
            <a:rect l="l" t="t" r="r" b="b"/>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6"/>
          <p:cNvSpPr txBox="1">
            <a:spLocks noGrp="1"/>
          </p:cNvSpPr>
          <p:nvPr>
            <p:ph type="sldNum" idx="12"/>
          </p:nvPr>
        </p:nvSpPr>
        <p:spPr>
          <a:xfrm>
            <a:off x="531812" y="787782"/>
            <a:ext cx="7797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Clr>
                <a:srgbClr val="FEFFFF"/>
              </a:buClr>
              <a:buSzPts val="2000"/>
              <a:buFont typeface="Century Gothic"/>
              <a:buNone/>
              <a:defRPr/>
            </a:lvl1pPr>
            <a:lvl2pPr marL="0" lvl="1" indent="0" algn="r">
              <a:spcBef>
                <a:spcPts val="0"/>
              </a:spcBef>
              <a:spcAft>
                <a:spcPts val="0"/>
              </a:spcAft>
              <a:buClr>
                <a:srgbClr val="FEFFFF"/>
              </a:buClr>
              <a:buSzPts val="2000"/>
              <a:buFont typeface="Century Gothic"/>
              <a:buNone/>
              <a:defRPr/>
            </a:lvl2pPr>
            <a:lvl3pPr marL="0" lvl="2" indent="0" algn="r">
              <a:spcBef>
                <a:spcPts val="0"/>
              </a:spcBef>
              <a:spcAft>
                <a:spcPts val="0"/>
              </a:spcAft>
              <a:buClr>
                <a:srgbClr val="FEFFFF"/>
              </a:buClr>
              <a:buSzPts val="2000"/>
              <a:buFont typeface="Century Gothic"/>
              <a:buNone/>
              <a:defRPr/>
            </a:lvl3pPr>
            <a:lvl4pPr marL="0" lvl="3" indent="0" algn="r">
              <a:spcBef>
                <a:spcPts val="0"/>
              </a:spcBef>
              <a:spcAft>
                <a:spcPts val="0"/>
              </a:spcAft>
              <a:buClr>
                <a:srgbClr val="FEFFFF"/>
              </a:buClr>
              <a:buSzPts val="2000"/>
              <a:buFont typeface="Century Gothic"/>
              <a:buNone/>
              <a:defRPr/>
            </a:lvl4pPr>
            <a:lvl5pPr marL="0" lvl="4" indent="0" algn="r">
              <a:spcBef>
                <a:spcPts val="0"/>
              </a:spcBef>
              <a:spcAft>
                <a:spcPts val="0"/>
              </a:spcAft>
              <a:buClr>
                <a:srgbClr val="FEFFFF"/>
              </a:buClr>
              <a:buSzPts val="2000"/>
              <a:buFont typeface="Century Gothic"/>
              <a:buNone/>
              <a:defRPr/>
            </a:lvl5pPr>
            <a:lvl6pPr marL="0" lvl="5" indent="0" algn="r">
              <a:spcBef>
                <a:spcPts val="0"/>
              </a:spcBef>
              <a:spcAft>
                <a:spcPts val="0"/>
              </a:spcAft>
              <a:buClr>
                <a:srgbClr val="FEFFFF"/>
              </a:buClr>
              <a:buSzPts val="2000"/>
              <a:buFont typeface="Century Gothic"/>
              <a:buNone/>
              <a:defRPr/>
            </a:lvl6pPr>
            <a:lvl7pPr marL="0" lvl="6" indent="0" algn="r">
              <a:spcBef>
                <a:spcPts val="0"/>
              </a:spcBef>
              <a:spcAft>
                <a:spcPts val="0"/>
              </a:spcAft>
              <a:buClr>
                <a:srgbClr val="FEFFFF"/>
              </a:buClr>
              <a:buSzPts val="2000"/>
              <a:buFont typeface="Century Gothic"/>
              <a:buNone/>
              <a:defRPr/>
            </a:lvl7pPr>
            <a:lvl8pPr marL="0" lvl="7" indent="0" algn="r">
              <a:spcBef>
                <a:spcPts val="0"/>
              </a:spcBef>
              <a:spcAft>
                <a:spcPts val="0"/>
              </a:spcAft>
              <a:buClr>
                <a:srgbClr val="FEFFFF"/>
              </a:buClr>
              <a:buSzPts val="2000"/>
              <a:buFont typeface="Century Gothic"/>
              <a:buNone/>
              <a:defRPr/>
            </a:lvl8pPr>
            <a:lvl9pPr marL="0" lvl="8" indent="0" algn="r">
              <a:spcBef>
                <a:spcPts val="0"/>
              </a:spcBef>
              <a:spcAft>
                <a:spcPts val="0"/>
              </a:spcAft>
              <a:buClr>
                <a:srgbClr val="FEFFFF"/>
              </a:buClr>
              <a:buSzPts val="2000"/>
              <a:buFont typeface="Century Gothic"/>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matchingName="Comparison" type="twoTxTwoObj">
  <p:cSld name="TWO_OBJECTS_WITH_TEXT">
    <p:spTree>
      <p:nvGrpSpPr>
        <p:cNvPr id="1" name="Shape 73"/>
        <p:cNvGrpSpPr/>
        <p:nvPr/>
      </p:nvGrpSpPr>
      <p:grpSpPr>
        <a:xfrm>
          <a:off x="0" y="0"/>
          <a:ext cx="0" cy="0"/>
          <a:chOff x="0" y="0"/>
          <a:chExt cx="0" cy="0"/>
        </a:xfrm>
      </p:grpSpPr>
      <p:sp>
        <p:nvSpPr>
          <p:cNvPr id="74" name="Google Shape;74;p7"/>
          <p:cNvSpPr txBox="1">
            <a:spLocks noGrp="1"/>
          </p:cNvSpPr>
          <p:nvPr>
            <p:ph type="title"/>
          </p:nvPr>
        </p:nvSpPr>
        <p:spPr>
          <a:xfrm>
            <a:off x="2592924" y="624110"/>
            <a:ext cx="8911687" cy="1280890"/>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rgbClr val="168DBA"/>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5" name="Google Shape;75;p7"/>
          <p:cNvSpPr txBox="1">
            <a:spLocks noGrp="1"/>
          </p:cNvSpPr>
          <p:nvPr>
            <p:ph type="body" idx="1"/>
          </p:nvPr>
        </p:nvSpPr>
        <p:spPr>
          <a:xfrm>
            <a:off x="2939373" y="1972703"/>
            <a:ext cx="3992732" cy="576262"/>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2400"/>
              <a:buNone/>
              <a:defRPr sz="2400" b="0"/>
            </a:lvl1pPr>
            <a:lvl2pPr marL="914400" lvl="1" indent="-228600" algn="l">
              <a:spcBef>
                <a:spcPts val="1000"/>
              </a:spcBef>
              <a:spcAft>
                <a:spcPts val="0"/>
              </a:spcAft>
              <a:buSzPts val="2000"/>
              <a:buNone/>
              <a:defRPr sz="2000" b="1"/>
            </a:lvl2pPr>
            <a:lvl3pPr marL="1371600" lvl="2" indent="-228600" algn="l">
              <a:spcBef>
                <a:spcPts val="1000"/>
              </a:spcBef>
              <a:spcAft>
                <a:spcPts val="0"/>
              </a:spcAft>
              <a:buSzPts val="1800"/>
              <a:buNone/>
              <a:defRPr sz="1800" b="1"/>
            </a:lvl3pPr>
            <a:lvl4pPr marL="1828800" lvl="3" indent="-228600" algn="l">
              <a:spcBef>
                <a:spcPts val="1000"/>
              </a:spcBef>
              <a:spcAft>
                <a:spcPts val="0"/>
              </a:spcAft>
              <a:buSzPts val="1600"/>
              <a:buNone/>
              <a:defRPr sz="1600" b="1"/>
            </a:lvl4pPr>
            <a:lvl5pPr marL="2286000" lvl="4" indent="-228600" algn="l">
              <a:spcBef>
                <a:spcPts val="1000"/>
              </a:spcBef>
              <a:spcAft>
                <a:spcPts val="0"/>
              </a:spcAft>
              <a:buSzPts val="1600"/>
              <a:buNone/>
              <a:defRPr sz="1600" b="1"/>
            </a:lvl5pPr>
            <a:lvl6pPr marL="2743200" lvl="5" indent="-228600" algn="l">
              <a:spcBef>
                <a:spcPts val="1000"/>
              </a:spcBef>
              <a:spcAft>
                <a:spcPts val="0"/>
              </a:spcAft>
              <a:buSzPts val="1600"/>
              <a:buNone/>
              <a:defRPr sz="1600" b="1"/>
            </a:lvl6pPr>
            <a:lvl7pPr marL="3200400" lvl="6" indent="-228600" algn="l">
              <a:spcBef>
                <a:spcPts val="1000"/>
              </a:spcBef>
              <a:spcAft>
                <a:spcPts val="0"/>
              </a:spcAft>
              <a:buSzPts val="1600"/>
              <a:buNone/>
              <a:defRPr sz="1600" b="1"/>
            </a:lvl7pPr>
            <a:lvl8pPr marL="3657600" lvl="7" indent="-228600" algn="l">
              <a:spcBef>
                <a:spcPts val="1000"/>
              </a:spcBef>
              <a:spcAft>
                <a:spcPts val="0"/>
              </a:spcAft>
              <a:buSzPts val="1600"/>
              <a:buNone/>
              <a:defRPr sz="1600" b="1"/>
            </a:lvl8pPr>
            <a:lvl9pPr marL="4114800" lvl="8" indent="-228600" algn="l">
              <a:spcBef>
                <a:spcPts val="1000"/>
              </a:spcBef>
              <a:spcAft>
                <a:spcPts val="0"/>
              </a:spcAft>
              <a:buSzPts val="1600"/>
              <a:buNone/>
              <a:defRPr sz="1600" b="1"/>
            </a:lvl9pPr>
          </a:lstStyle>
          <a:p>
            <a:endParaRPr/>
          </a:p>
        </p:txBody>
      </p:sp>
      <p:sp>
        <p:nvSpPr>
          <p:cNvPr id="76" name="Google Shape;76;p7"/>
          <p:cNvSpPr txBox="1">
            <a:spLocks noGrp="1"/>
          </p:cNvSpPr>
          <p:nvPr>
            <p:ph type="body" idx="2"/>
          </p:nvPr>
        </p:nvSpPr>
        <p:spPr>
          <a:xfrm>
            <a:off x="2589212" y="2548966"/>
            <a:ext cx="4342893" cy="3354060"/>
          </a:xfrm>
          <a:prstGeom prst="rect">
            <a:avLst/>
          </a:prstGeom>
          <a:noFill/>
          <a:ln>
            <a:noFill/>
          </a:ln>
        </p:spPr>
        <p:txBody>
          <a:bodyPr spcFirstLastPara="1" wrap="square" lIns="91425" tIns="45700" rIns="91425" bIns="45700" anchor="t" anchorCtr="0">
            <a:normAutofit/>
          </a:bodyPr>
          <a:lstStyle>
            <a:lvl1pPr marL="457200" lvl="0" indent="-342900" algn="l">
              <a:spcBef>
                <a:spcPts val="1000"/>
              </a:spcBef>
              <a:spcAft>
                <a:spcPts val="0"/>
              </a:spcAft>
              <a:buSzPts val="1800"/>
              <a:buChar char="🠶"/>
              <a:defRPr/>
            </a:lvl1pPr>
            <a:lvl2pPr marL="914400" lvl="1" indent="-342900" algn="l">
              <a:spcBef>
                <a:spcPts val="1000"/>
              </a:spcBef>
              <a:spcAft>
                <a:spcPts val="0"/>
              </a:spcAft>
              <a:buSzPts val="1800"/>
              <a:buChar char="🠶"/>
              <a:defRPr/>
            </a:lvl2pPr>
            <a:lvl3pPr marL="1371600" lvl="2" indent="-342900" algn="l">
              <a:spcBef>
                <a:spcPts val="1000"/>
              </a:spcBef>
              <a:spcAft>
                <a:spcPts val="0"/>
              </a:spcAft>
              <a:buSzPts val="1800"/>
              <a:buChar char="🠶"/>
              <a:defRPr/>
            </a:lvl3pPr>
            <a:lvl4pPr marL="1828800" lvl="3" indent="-342900" algn="l">
              <a:spcBef>
                <a:spcPts val="1000"/>
              </a:spcBef>
              <a:spcAft>
                <a:spcPts val="0"/>
              </a:spcAft>
              <a:buSzPts val="1800"/>
              <a:buChar char="🠶"/>
              <a:defRPr/>
            </a:lvl4pPr>
            <a:lvl5pPr marL="2286000" lvl="4" indent="-342900" algn="l">
              <a:spcBef>
                <a:spcPts val="1000"/>
              </a:spcBef>
              <a:spcAft>
                <a:spcPts val="0"/>
              </a:spcAft>
              <a:buSzPts val="1800"/>
              <a:buChar char="🠶"/>
              <a:defRPr/>
            </a:lvl5pPr>
            <a:lvl6pPr marL="2743200" lvl="5" indent="-342900" algn="l">
              <a:spcBef>
                <a:spcPts val="1000"/>
              </a:spcBef>
              <a:spcAft>
                <a:spcPts val="0"/>
              </a:spcAft>
              <a:buSzPts val="1800"/>
              <a:buChar char="🠶"/>
              <a:defRPr/>
            </a:lvl6pPr>
            <a:lvl7pPr marL="3200400" lvl="6" indent="-342900" algn="l">
              <a:spcBef>
                <a:spcPts val="1000"/>
              </a:spcBef>
              <a:spcAft>
                <a:spcPts val="0"/>
              </a:spcAft>
              <a:buSzPts val="1800"/>
              <a:buChar char="🠶"/>
              <a:defRPr/>
            </a:lvl7pPr>
            <a:lvl8pPr marL="3657600" lvl="7" indent="-342900" algn="l">
              <a:spcBef>
                <a:spcPts val="1000"/>
              </a:spcBef>
              <a:spcAft>
                <a:spcPts val="0"/>
              </a:spcAft>
              <a:buSzPts val="1800"/>
              <a:buChar char="🠶"/>
              <a:defRPr/>
            </a:lvl8pPr>
            <a:lvl9pPr marL="4114800" lvl="8" indent="-342900" algn="l">
              <a:spcBef>
                <a:spcPts val="1000"/>
              </a:spcBef>
              <a:spcAft>
                <a:spcPts val="0"/>
              </a:spcAft>
              <a:buSzPts val="1800"/>
              <a:buChar char="🠶"/>
              <a:defRPr/>
            </a:lvl9pPr>
          </a:lstStyle>
          <a:p>
            <a:endParaRPr/>
          </a:p>
        </p:txBody>
      </p:sp>
      <p:sp>
        <p:nvSpPr>
          <p:cNvPr id="77" name="Google Shape;77;p7"/>
          <p:cNvSpPr txBox="1">
            <a:spLocks noGrp="1"/>
          </p:cNvSpPr>
          <p:nvPr>
            <p:ph type="body" idx="3"/>
          </p:nvPr>
        </p:nvSpPr>
        <p:spPr>
          <a:xfrm>
            <a:off x="7506629" y="1969475"/>
            <a:ext cx="3999001" cy="576262"/>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2400"/>
              <a:buNone/>
              <a:defRPr sz="2400" b="0"/>
            </a:lvl1pPr>
            <a:lvl2pPr marL="914400" lvl="1" indent="-228600" algn="l">
              <a:spcBef>
                <a:spcPts val="1000"/>
              </a:spcBef>
              <a:spcAft>
                <a:spcPts val="0"/>
              </a:spcAft>
              <a:buSzPts val="2000"/>
              <a:buNone/>
              <a:defRPr sz="2000" b="1"/>
            </a:lvl2pPr>
            <a:lvl3pPr marL="1371600" lvl="2" indent="-228600" algn="l">
              <a:spcBef>
                <a:spcPts val="1000"/>
              </a:spcBef>
              <a:spcAft>
                <a:spcPts val="0"/>
              </a:spcAft>
              <a:buSzPts val="1800"/>
              <a:buNone/>
              <a:defRPr sz="1800" b="1"/>
            </a:lvl3pPr>
            <a:lvl4pPr marL="1828800" lvl="3" indent="-228600" algn="l">
              <a:spcBef>
                <a:spcPts val="1000"/>
              </a:spcBef>
              <a:spcAft>
                <a:spcPts val="0"/>
              </a:spcAft>
              <a:buSzPts val="1600"/>
              <a:buNone/>
              <a:defRPr sz="1600" b="1"/>
            </a:lvl4pPr>
            <a:lvl5pPr marL="2286000" lvl="4" indent="-228600" algn="l">
              <a:spcBef>
                <a:spcPts val="1000"/>
              </a:spcBef>
              <a:spcAft>
                <a:spcPts val="0"/>
              </a:spcAft>
              <a:buSzPts val="1600"/>
              <a:buNone/>
              <a:defRPr sz="1600" b="1"/>
            </a:lvl5pPr>
            <a:lvl6pPr marL="2743200" lvl="5" indent="-228600" algn="l">
              <a:spcBef>
                <a:spcPts val="1000"/>
              </a:spcBef>
              <a:spcAft>
                <a:spcPts val="0"/>
              </a:spcAft>
              <a:buSzPts val="1600"/>
              <a:buNone/>
              <a:defRPr sz="1600" b="1"/>
            </a:lvl6pPr>
            <a:lvl7pPr marL="3200400" lvl="6" indent="-228600" algn="l">
              <a:spcBef>
                <a:spcPts val="1000"/>
              </a:spcBef>
              <a:spcAft>
                <a:spcPts val="0"/>
              </a:spcAft>
              <a:buSzPts val="1600"/>
              <a:buNone/>
              <a:defRPr sz="1600" b="1"/>
            </a:lvl7pPr>
            <a:lvl8pPr marL="3657600" lvl="7" indent="-228600" algn="l">
              <a:spcBef>
                <a:spcPts val="1000"/>
              </a:spcBef>
              <a:spcAft>
                <a:spcPts val="0"/>
              </a:spcAft>
              <a:buSzPts val="1600"/>
              <a:buNone/>
              <a:defRPr sz="1600" b="1"/>
            </a:lvl8pPr>
            <a:lvl9pPr marL="4114800" lvl="8" indent="-228600" algn="l">
              <a:spcBef>
                <a:spcPts val="1000"/>
              </a:spcBef>
              <a:spcAft>
                <a:spcPts val="0"/>
              </a:spcAft>
              <a:buSzPts val="1600"/>
              <a:buNone/>
              <a:defRPr sz="1600" b="1"/>
            </a:lvl9pPr>
          </a:lstStyle>
          <a:p>
            <a:endParaRPr/>
          </a:p>
        </p:txBody>
      </p:sp>
      <p:sp>
        <p:nvSpPr>
          <p:cNvPr id="78" name="Google Shape;78;p7"/>
          <p:cNvSpPr txBox="1">
            <a:spLocks noGrp="1"/>
          </p:cNvSpPr>
          <p:nvPr>
            <p:ph type="body" idx="4"/>
          </p:nvPr>
        </p:nvSpPr>
        <p:spPr>
          <a:xfrm>
            <a:off x="7166957" y="2545738"/>
            <a:ext cx="4338674" cy="3354060"/>
          </a:xfrm>
          <a:prstGeom prst="rect">
            <a:avLst/>
          </a:prstGeom>
          <a:noFill/>
          <a:ln>
            <a:noFill/>
          </a:ln>
        </p:spPr>
        <p:txBody>
          <a:bodyPr spcFirstLastPara="1" wrap="square" lIns="91425" tIns="45700" rIns="91425" bIns="45700" anchor="t" anchorCtr="0">
            <a:normAutofit/>
          </a:bodyPr>
          <a:lstStyle>
            <a:lvl1pPr marL="457200" lvl="0" indent="-342900" algn="l">
              <a:spcBef>
                <a:spcPts val="1000"/>
              </a:spcBef>
              <a:spcAft>
                <a:spcPts val="0"/>
              </a:spcAft>
              <a:buSzPts val="1800"/>
              <a:buChar char="🠶"/>
              <a:defRPr/>
            </a:lvl1pPr>
            <a:lvl2pPr marL="914400" lvl="1" indent="-342900" algn="l">
              <a:spcBef>
                <a:spcPts val="1000"/>
              </a:spcBef>
              <a:spcAft>
                <a:spcPts val="0"/>
              </a:spcAft>
              <a:buSzPts val="1800"/>
              <a:buChar char="🠶"/>
              <a:defRPr/>
            </a:lvl2pPr>
            <a:lvl3pPr marL="1371600" lvl="2" indent="-342900" algn="l">
              <a:spcBef>
                <a:spcPts val="1000"/>
              </a:spcBef>
              <a:spcAft>
                <a:spcPts val="0"/>
              </a:spcAft>
              <a:buSzPts val="1800"/>
              <a:buChar char="🠶"/>
              <a:defRPr/>
            </a:lvl3pPr>
            <a:lvl4pPr marL="1828800" lvl="3" indent="-342900" algn="l">
              <a:spcBef>
                <a:spcPts val="1000"/>
              </a:spcBef>
              <a:spcAft>
                <a:spcPts val="0"/>
              </a:spcAft>
              <a:buSzPts val="1800"/>
              <a:buChar char="🠶"/>
              <a:defRPr/>
            </a:lvl4pPr>
            <a:lvl5pPr marL="2286000" lvl="4" indent="-342900" algn="l">
              <a:spcBef>
                <a:spcPts val="1000"/>
              </a:spcBef>
              <a:spcAft>
                <a:spcPts val="0"/>
              </a:spcAft>
              <a:buSzPts val="1800"/>
              <a:buChar char="🠶"/>
              <a:defRPr/>
            </a:lvl5pPr>
            <a:lvl6pPr marL="2743200" lvl="5" indent="-342900" algn="l">
              <a:spcBef>
                <a:spcPts val="1000"/>
              </a:spcBef>
              <a:spcAft>
                <a:spcPts val="0"/>
              </a:spcAft>
              <a:buSzPts val="1800"/>
              <a:buChar char="🠶"/>
              <a:defRPr/>
            </a:lvl6pPr>
            <a:lvl7pPr marL="3200400" lvl="6" indent="-342900" algn="l">
              <a:spcBef>
                <a:spcPts val="1000"/>
              </a:spcBef>
              <a:spcAft>
                <a:spcPts val="0"/>
              </a:spcAft>
              <a:buSzPts val="1800"/>
              <a:buChar char="🠶"/>
              <a:defRPr/>
            </a:lvl7pPr>
            <a:lvl8pPr marL="3657600" lvl="7" indent="-342900" algn="l">
              <a:spcBef>
                <a:spcPts val="1000"/>
              </a:spcBef>
              <a:spcAft>
                <a:spcPts val="0"/>
              </a:spcAft>
              <a:buSzPts val="1800"/>
              <a:buChar char="🠶"/>
              <a:defRPr/>
            </a:lvl8pPr>
            <a:lvl9pPr marL="4114800" lvl="8" indent="-342900" algn="l">
              <a:spcBef>
                <a:spcPts val="1000"/>
              </a:spcBef>
              <a:spcAft>
                <a:spcPts val="0"/>
              </a:spcAft>
              <a:buSzPts val="1800"/>
              <a:buChar char="🠶"/>
              <a:defRPr/>
            </a:lvl9pPr>
          </a:lstStyle>
          <a:p>
            <a:endParaRPr/>
          </a:p>
        </p:txBody>
      </p:sp>
      <p:sp>
        <p:nvSpPr>
          <p:cNvPr id="79" name="Google Shape;79;p7"/>
          <p:cNvSpPr txBox="1">
            <a:spLocks noGrp="1"/>
          </p:cNvSpPr>
          <p:nvPr>
            <p:ph type="dt" idx="10"/>
          </p:nvPr>
        </p:nvSpPr>
        <p:spPr>
          <a:xfrm>
            <a:off x="10361612" y="6130437"/>
            <a:ext cx="1146283" cy="370396"/>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7"/>
          <p:cNvSpPr txBox="1">
            <a:spLocks noGrp="1"/>
          </p:cNvSpPr>
          <p:nvPr>
            <p:ph type="ftr" idx="11"/>
          </p:nvPr>
        </p:nvSpPr>
        <p:spPr>
          <a:xfrm>
            <a:off x="2589212" y="6135808"/>
            <a:ext cx="761999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1" name="Google Shape;81;p7"/>
          <p:cNvSpPr/>
          <p:nvPr/>
        </p:nvSpPr>
        <p:spPr>
          <a:xfrm rot="10800000" flipH="1">
            <a:off x="-4189" y="714375"/>
            <a:ext cx="1588527" cy="507297"/>
          </a:xfrm>
          <a:custGeom>
            <a:avLst/>
            <a:gdLst/>
            <a:ahLst/>
            <a:cxnLst/>
            <a:rect l="l" t="t" r="r" b="b"/>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7"/>
          <p:cNvSpPr txBox="1">
            <a:spLocks noGrp="1"/>
          </p:cNvSpPr>
          <p:nvPr>
            <p:ph type="sldNum" idx="12"/>
          </p:nvPr>
        </p:nvSpPr>
        <p:spPr>
          <a:xfrm>
            <a:off x="531812" y="787782"/>
            <a:ext cx="7797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Clr>
                <a:srgbClr val="FEFFFF"/>
              </a:buClr>
              <a:buSzPts val="2000"/>
              <a:buFont typeface="Century Gothic"/>
              <a:buNone/>
              <a:defRPr/>
            </a:lvl1pPr>
            <a:lvl2pPr marL="0" lvl="1" indent="0" algn="r">
              <a:spcBef>
                <a:spcPts val="0"/>
              </a:spcBef>
              <a:spcAft>
                <a:spcPts val="0"/>
              </a:spcAft>
              <a:buClr>
                <a:srgbClr val="FEFFFF"/>
              </a:buClr>
              <a:buSzPts val="2000"/>
              <a:buFont typeface="Century Gothic"/>
              <a:buNone/>
              <a:defRPr/>
            </a:lvl2pPr>
            <a:lvl3pPr marL="0" lvl="2" indent="0" algn="r">
              <a:spcBef>
                <a:spcPts val="0"/>
              </a:spcBef>
              <a:spcAft>
                <a:spcPts val="0"/>
              </a:spcAft>
              <a:buClr>
                <a:srgbClr val="FEFFFF"/>
              </a:buClr>
              <a:buSzPts val="2000"/>
              <a:buFont typeface="Century Gothic"/>
              <a:buNone/>
              <a:defRPr/>
            </a:lvl3pPr>
            <a:lvl4pPr marL="0" lvl="3" indent="0" algn="r">
              <a:spcBef>
                <a:spcPts val="0"/>
              </a:spcBef>
              <a:spcAft>
                <a:spcPts val="0"/>
              </a:spcAft>
              <a:buClr>
                <a:srgbClr val="FEFFFF"/>
              </a:buClr>
              <a:buSzPts val="2000"/>
              <a:buFont typeface="Century Gothic"/>
              <a:buNone/>
              <a:defRPr/>
            </a:lvl4pPr>
            <a:lvl5pPr marL="0" lvl="4" indent="0" algn="r">
              <a:spcBef>
                <a:spcPts val="0"/>
              </a:spcBef>
              <a:spcAft>
                <a:spcPts val="0"/>
              </a:spcAft>
              <a:buClr>
                <a:srgbClr val="FEFFFF"/>
              </a:buClr>
              <a:buSzPts val="2000"/>
              <a:buFont typeface="Century Gothic"/>
              <a:buNone/>
              <a:defRPr/>
            </a:lvl5pPr>
            <a:lvl6pPr marL="0" lvl="5" indent="0" algn="r">
              <a:spcBef>
                <a:spcPts val="0"/>
              </a:spcBef>
              <a:spcAft>
                <a:spcPts val="0"/>
              </a:spcAft>
              <a:buClr>
                <a:srgbClr val="FEFFFF"/>
              </a:buClr>
              <a:buSzPts val="2000"/>
              <a:buFont typeface="Century Gothic"/>
              <a:buNone/>
              <a:defRPr/>
            </a:lvl6pPr>
            <a:lvl7pPr marL="0" lvl="6" indent="0" algn="r">
              <a:spcBef>
                <a:spcPts val="0"/>
              </a:spcBef>
              <a:spcAft>
                <a:spcPts val="0"/>
              </a:spcAft>
              <a:buClr>
                <a:srgbClr val="FEFFFF"/>
              </a:buClr>
              <a:buSzPts val="2000"/>
              <a:buFont typeface="Century Gothic"/>
              <a:buNone/>
              <a:defRPr/>
            </a:lvl7pPr>
            <a:lvl8pPr marL="0" lvl="7" indent="0" algn="r">
              <a:spcBef>
                <a:spcPts val="0"/>
              </a:spcBef>
              <a:spcAft>
                <a:spcPts val="0"/>
              </a:spcAft>
              <a:buClr>
                <a:srgbClr val="FEFFFF"/>
              </a:buClr>
              <a:buSzPts val="2000"/>
              <a:buFont typeface="Century Gothic"/>
              <a:buNone/>
              <a:defRPr/>
            </a:lvl8pPr>
            <a:lvl9pPr marL="0" lvl="8" indent="0" algn="r">
              <a:spcBef>
                <a:spcPts val="0"/>
              </a:spcBef>
              <a:spcAft>
                <a:spcPts val="0"/>
              </a:spcAft>
              <a:buClr>
                <a:srgbClr val="FEFFFF"/>
              </a:buClr>
              <a:buSzPts val="2000"/>
              <a:buFont typeface="Century Gothic"/>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matchingName="Blank" type="blank">
  <p:cSld name="BLANK">
    <p:spTree>
      <p:nvGrpSpPr>
        <p:cNvPr id="1" name="Shape 83"/>
        <p:cNvGrpSpPr/>
        <p:nvPr/>
      </p:nvGrpSpPr>
      <p:grpSpPr>
        <a:xfrm>
          <a:off x="0" y="0"/>
          <a:ext cx="0" cy="0"/>
          <a:chOff x="0" y="0"/>
          <a:chExt cx="0" cy="0"/>
        </a:xfrm>
      </p:grpSpPr>
      <p:sp>
        <p:nvSpPr>
          <p:cNvPr id="84" name="Google Shape;84;p8"/>
          <p:cNvSpPr txBox="1">
            <a:spLocks noGrp="1"/>
          </p:cNvSpPr>
          <p:nvPr>
            <p:ph type="dt" idx="10"/>
          </p:nvPr>
        </p:nvSpPr>
        <p:spPr>
          <a:xfrm>
            <a:off x="10361612" y="6130437"/>
            <a:ext cx="1146283" cy="370396"/>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5" name="Google Shape;85;p8"/>
          <p:cNvSpPr txBox="1">
            <a:spLocks noGrp="1"/>
          </p:cNvSpPr>
          <p:nvPr>
            <p:ph type="ftr" idx="11"/>
          </p:nvPr>
        </p:nvSpPr>
        <p:spPr>
          <a:xfrm>
            <a:off x="2589212" y="6135808"/>
            <a:ext cx="761999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6" name="Google Shape;86;p8"/>
          <p:cNvSpPr/>
          <p:nvPr/>
        </p:nvSpPr>
        <p:spPr>
          <a:xfrm rot="10800000" flipH="1">
            <a:off x="-4189" y="714375"/>
            <a:ext cx="1588527" cy="507297"/>
          </a:xfrm>
          <a:custGeom>
            <a:avLst/>
            <a:gdLst/>
            <a:ahLst/>
            <a:cxnLst/>
            <a:rect l="l" t="t" r="r" b="b"/>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8"/>
          <p:cNvSpPr txBox="1">
            <a:spLocks noGrp="1"/>
          </p:cNvSpPr>
          <p:nvPr>
            <p:ph type="sldNum" idx="12"/>
          </p:nvPr>
        </p:nvSpPr>
        <p:spPr>
          <a:xfrm>
            <a:off x="531812" y="787782"/>
            <a:ext cx="7797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Clr>
                <a:srgbClr val="FEFFFF"/>
              </a:buClr>
              <a:buSzPts val="2000"/>
              <a:buFont typeface="Century Gothic"/>
              <a:buNone/>
              <a:defRPr/>
            </a:lvl1pPr>
            <a:lvl2pPr marL="0" lvl="1" indent="0" algn="r">
              <a:spcBef>
                <a:spcPts val="0"/>
              </a:spcBef>
              <a:spcAft>
                <a:spcPts val="0"/>
              </a:spcAft>
              <a:buClr>
                <a:srgbClr val="FEFFFF"/>
              </a:buClr>
              <a:buSzPts val="2000"/>
              <a:buFont typeface="Century Gothic"/>
              <a:buNone/>
              <a:defRPr/>
            </a:lvl2pPr>
            <a:lvl3pPr marL="0" lvl="2" indent="0" algn="r">
              <a:spcBef>
                <a:spcPts val="0"/>
              </a:spcBef>
              <a:spcAft>
                <a:spcPts val="0"/>
              </a:spcAft>
              <a:buClr>
                <a:srgbClr val="FEFFFF"/>
              </a:buClr>
              <a:buSzPts val="2000"/>
              <a:buFont typeface="Century Gothic"/>
              <a:buNone/>
              <a:defRPr/>
            </a:lvl3pPr>
            <a:lvl4pPr marL="0" lvl="3" indent="0" algn="r">
              <a:spcBef>
                <a:spcPts val="0"/>
              </a:spcBef>
              <a:spcAft>
                <a:spcPts val="0"/>
              </a:spcAft>
              <a:buClr>
                <a:srgbClr val="FEFFFF"/>
              </a:buClr>
              <a:buSzPts val="2000"/>
              <a:buFont typeface="Century Gothic"/>
              <a:buNone/>
              <a:defRPr/>
            </a:lvl4pPr>
            <a:lvl5pPr marL="0" lvl="4" indent="0" algn="r">
              <a:spcBef>
                <a:spcPts val="0"/>
              </a:spcBef>
              <a:spcAft>
                <a:spcPts val="0"/>
              </a:spcAft>
              <a:buClr>
                <a:srgbClr val="FEFFFF"/>
              </a:buClr>
              <a:buSzPts val="2000"/>
              <a:buFont typeface="Century Gothic"/>
              <a:buNone/>
              <a:defRPr/>
            </a:lvl5pPr>
            <a:lvl6pPr marL="0" lvl="5" indent="0" algn="r">
              <a:spcBef>
                <a:spcPts val="0"/>
              </a:spcBef>
              <a:spcAft>
                <a:spcPts val="0"/>
              </a:spcAft>
              <a:buClr>
                <a:srgbClr val="FEFFFF"/>
              </a:buClr>
              <a:buSzPts val="2000"/>
              <a:buFont typeface="Century Gothic"/>
              <a:buNone/>
              <a:defRPr/>
            </a:lvl6pPr>
            <a:lvl7pPr marL="0" lvl="6" indent="0" algn="r">
              <a:spcBef>
                <a:spcPts val="0"/>
              </a:spcBef>
              <a:spcAft>
                <a:spcPts val="0"/>
              </a:spcAft>
              <a:buClr>
                <a:srgbClr val="FEFFFF"/>
              </a:buClr>
              <a:buSzPts val="2000"/>
              <a:buFont typeface="Century Gothic"/>
              <a:buNone/>
              <a:defRPr/>
            </a:lvl7pPr>
            <a:lvl8pPr marL="0" lvl="7" indent="0" algn="r">
              <a:spcBef>
                <a:spcPts val="0"/>
              </a:spcBef>
              <a:spcAft>
                <a:spcPts val="0"/>
              </a:spcAft>
              <a:buClr>
                <a:srgbClr val="FEFFFF"/>
              </a:buClr>
              <a:buSzPts val="2000"/>
              <a:buFont typeface="Century Gothic"/>
              <a:buNone/>
              <a:defRPr/>
            </a:lvl8pPr>
            <a:lvl9pPr marL="0" lvl="8" indent="0" algn="r">
              <a:spcBef>
                <a:spcPts val="0"/>
              </a:spcBef>
              <a:spcAft>
                <a:spcPts val="0"/>
              </a:spcAft>
              <a:buClr>
                <a:srgbClr val="FEFFFF"/>
              </a:buClr>
              <a:buSzPts val="2000"/>
              <a:buFont typeface="Century Gothic"/>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matchingName="Content with Caption" type="objTx">
  <p:cSld name="OBJECT_WITH_CAPTION_TEXT">
    <p:spTree>
      <p:nvGrpSpPr>
        <p:cNvPr id="1" name="Shape 88"/>
        <p:cNvGrpSpPr/>
        <p:nvPr/>
      </p:nvGrpSpPr>
      <p:grpSpPr>
        <a:xfrm>
          <a:off x="0" y="0"/>
          <a:ext cx="0" cy="0"/>
          <a:chOff x="0" y="0"/>
          <a:chExt cx="0" cy="0"/>
        </a:xfrm>
      </p:grpSpPr>
      <p:sp>
        <p:nvSpPr>
          <p:cNvPr id="89" name="Google Shape;89;p9"/>
          <p:cNvSpPr txBox="1">
            <a:spLocks noGrp="1"/>
          </p:cNvSpPr>
          <p:nvPr>
            <p:ph type="title"/>
          </p:nvPr>
        </p:nvSpPr>
        <p:spPr>
          <a:xfrm>
            <a:off x="2589212" y="446088"/>
            <a:ext cx="3505199" cy="976312"/>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rgbClr val="168DBA"/>
              </a:buClr>
              <a:buSzPts val="2000"/>
              <a:buFont typeface="Century Gothic"/>
              <a:buNone/>
              <a:defRPr sz="2000"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0" name="Google Shape;90;p9"/>
          <p:cNvSpPr txBox="1">
            <a:spLocks noGrp="1"/>
          </p:cNvSpPr>
          <p:nvPr>
            <p:ph type="body" idx="1"/>
          </p:nvPr>
        </p:nvSpPr>
        <p:spPr>
          <a:xfrm>
            <a:off x="6323012" y="446088"/>
            <a:ext cx="5181600" cy="5414963"/>
          </a:xfrm>
          <a:prstGeom prst="rect">
            <a:avLst/>
          </a:prstGeom>
          <a:noFill/>
          <a:ln>
            <a:noFill/>
          </a:ln>
        </p:spPr>
        <p:txBody>
          <a:bodyPr spcFirstLastPara="1" wrap="square" lIns="91425" tIns="45700" rIns="91425" bIns="45700" anchor="ctr" anchorCtr="0">
            <a:normAutofit/>
          </a:bodyPr>
          <a:lstStyle>
            <a:lvl1pPr marL="457200" lvl="0" indent="-342900" algn="l">
              <a:spcBef>
                <a:spcPts val="1000"/>
              </a:spcBef>
              <a:spcAft>
                <a:spcPts val="0"/>
              </a:spcAft>
              <a:buSzPts val="1800"/>
              <a:buChar char="🠶"/>
              <a:defRPr/>
            </a:lvl1pPr>
            <a:lvl2pPr marL="914400" lvl="1" indent="-342900" algn="l">
              <a:spcBef>
                <a:spcPts val="1000"/>
              </a:spcBef>
              <a:spcAft>
                <a:spcPts val="0"/>
              </a:spcAft>
              <a:buSzPts val="1800"/>
              <a:buChar char="🠶"/>
              <a:defRPr/>
            </a:lvl2pPr>
            <a:lvl3pPr marL="1371600" lvl="2" indent="-342900" algn="l">
              <a:spcBef>
                <a:spcPts val="1000"/>
              </a:spcBef>
              <a:spcAft>
                <a:spcPts val="0"/>
              </a:spcAft>
              <a:buSzPts val="1800"/>
              <a:buChar char="🠶"/>
              <a:defRPr/>
            </a:lvl3pPr>
            <a:lvl4pPr marL="1828800" lvl="3" indent="-342900" algn="l">
              <a:spcBef>
                <a:spcPts val="1000"/>
              </a:spcBef>
              <a:spcAft>
                <a:spcPts val="0"/>
              </a:spcAft>
              <a:buSzPts val="1800"/>
              <a:buChar char="🠶"/>
              <a:defRPr/>
            </a:lvl4pPr>
            <a:lvl5pPr marL="2286000" lvl="4" indent="-342900" algn="l">
              <a:spcBef>
                <a:spcPts val="1000"/>
              </a:spcBef>
              <a:spcAft>
                <a:spcPts val="0"/>
              </a:spcAft>
              <a:buSzPts val="1800"/>
              <a:buChar char="🠶"/>
              <a:defRPr/>
            </a:lvl5pPr>
            <a:lvl6pPr marL="2743200" lvl="5" indent="-342900" algn="l">
              <a:spcBef>
                <a:spcPts val="1000"/>
              </a:spcBef>
              <a:spcAft>
                <a:spcPts val="0"/>
              </a:spcAft>
              <a:buSzPts val="1800"/>
              <a:buChar char="🠶"/>
              <a:defRPr/>
            </a:lvl6pPr>
            <a:lvl7pPr marL="3200400" lvl="6" indent="-342900" algn="l">
              <a:spcBef>
                <a:spcPts val="1000"/>
              </a:spcBef>
              <a:spcAft>
                <a:spcPts val="0"/>
              </a:spcAft>
              <a:buSzPts val="1800"/>
              <a:buChar char="🠶"/>
              <a:defRPr/>
            </a:lvl7pPr>
            <a:lvl8pPr marL="3657600" lvl="7" indent="-342900" algn="l">
              <a:spcBef>
                <a:spcPts val="1000"/>
              </a:spcBef>
              <a:spcAft>
                <a:spcPts val="0"/>
              </a:spcAft>
              <a:buSzPts val="1800"/>
              <a:buChar char="🠶"/>
              <a:defRPr/>
            </a:lvl8pPr>
            <a:lvl9pPr marL="4114800" lvl="8" indent="-342900" algn="l">
              <a:spcBef>
                <a:spcPts val="1000"/>
              </a:spcBef>
              <a:spcAft>
                <a:spcPts val="0"/>
              </a:spcAft>
              <a:buSzPts val="1800"/>
              <a:buChar char="🠶"/>
              <a:defRPr/>
            </a:lvl9pPr>
          </a:lstStyle>
          <a:p>
            <a:endParaRPr/>
          </a:p>
        </p:txBody>
      </p:sp>
      <p:sp>
        <p:nvSpPr>
          <p:cNvPr id="91" name="Google Shape;91;p9"/>
          <p:cNvSpPr txBox="1">
            <a:spLocks noGrp="1"/>
          </p:cNvSpPr>
          <p:nvPr>
            <p:ph type="body" idx="2"/>
          </p:nvPr>
        </p:nvSpPr>
        <p:spPr>
          <a:xfrm>
            <a:off x="2589212" y="1598613"/>
            <a:ext cx="3505199" cy="4262436"/>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400"/>
              <a:buNone/>
              <a:defRPr sz="1400"/>
            </a:lvl1pPr>
            <a:lvl2pPr marL="914400" lvl="1" indent="-228600" algn="l">
              <a:spcBef>
                <a:spcPts val="1000"/>
              </a:spcBef>
              <a:spcAft>
                <a:spcPts val="0"/>
              </a:spcAft>
              <a:buSzPts val="1200"/>
              <a:buNone/>
              <a:defRPr sz="1200"/>
            </a:lvl2pPr>
            <a:lvl3pPr marL="1371600" lvl="2" indent="-228600" algn="l">
              <a:spcBef>
                <a:spcPts val="1000"/>
              </a:spcBef>
              <a:spcAft>
                <a:spcPts val="0"/>
              </a:spcAft>
              <a:buSzPts val="1000"/>
              <a:buNone/>
              <a:defRPr sz="1000"/>
            </a:lvl3pPr>
            <a:lvl4pPr marL="1828800" lvl="3" indent="-228600" algn="l">
              <a:spcBef>
                <a:spcPts val="1000"/>
              </a:spcBef>
              <a:spcAft>
                <a:spcPts val="0"/>
              </a:spcAft>
              <a:buSzPts val="900"/>
              <a:buNone/>
              <a:defRPr sz="900"/>
            </a:lvl4pPr>
            <a:lvl5pPr marL="2286000" lvl="4" indent="-228600" algn="l">
              <a:spcBef>
                <a:spcPts val="1000"/>
              </a:spcBef>
              <a:spcAft>
                <a:spcPts val="0"/>
              </a:spcAft>
              <a:buSzPts val="900"/>
              <a:buNone/>
              <a:defRPr sz="900"/>
            </a:lvl5pPr>
            <a:lvl6pPr marL="2743200" lvl="5" indent="-228600" algn="l">
              <a:spcBef>
                <a:spcPts val="1000"/>
              </a:spcBef>
              <a:spcAft>
                <a:spcPts val="0"/>
              </a:spcAft>
              <a:buSzPts val="900"/>
              <a:buNone/>
              <a:defRPr sz="900"/>
            </a:lvl6pPr>
            <a:lvl7pPr marL="3200400" lvl="6" indent="-228600" algn="l">
              <a:spcBef>
                <a:spcPts val="1000"/>
              </a:spcBef>
              <a:spcAft>
                <a:spcPts val="0"/>
              </a:spcAft>
              <a:buSzPts val="900"/>
              <a:buNone/>
              <a:defRPr sz="900"/>
            </a:lvl7pPr>
            <a:lvl8pPr marL="3657600" lvl="7" indent="-228600" algn="l">
              <a:spcBef>
                <a:spcPts val="1000"/>
              </a:spcBef>
              <a:spcAft>
                <a:spcPts val="0"/>
              </a:spcAft>
              <a:buSzPts val="900"/>
              <a:buNone/>
              <a:defRPr sz="900"/>
            </a:lvl8pPr>
            <a:lvl9pPr marL="4114800" lvl="8" indent="-228600" algn="l">
              <a:spcBef>
                <a:spcPts val="1000"/>
              </a:spcBef>
              <a:spcAft>
                <a:spcPts val="0"/>
              </a:spcAft>
              <a:buSzPts val="900"/>
              <a:buNone/>
              <a:defRPr sz="900"/>
            </a:lvl9pPr>
          </a:lstStyle>
          <a:p>
            <a:endParaRPr/>
          </a:p>
        </p:txBody>
      </p:sp>
      <p:sp>
        <p:nvSpPr>
          <p:cNvPr id="92" name="Google Shape;92;p9"/>
          <p:cNvSpPr txBox="1">
            <a:spLocks noGrp="1"/>
          </p:cNvSpPr>
          <p:nvPr>
            <p:ph type="dt" idx="10"/>
          </p:nvPr>
        </p:nvSpPr>
        <p:spPr>
          <a:xfrm>
            <a:off x="10361612" y="6130437"/>
            <a:ext cx="1146283" cy="370396"/>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3" name="Google Shape;93;p9"/>
          <p:cNvSpPr txBox="1">
            <a:spLocks noGrp="1"/>
          </p:cNvSpPr>
          <p:nvPr>
            <p:ph type="ftr" idx="11"/>
          </p:nvPr>
        </p:nvSpPr>
        <p:spPr>
          <a:xfrm>
            <a:off x="2589212" y="6135808"/>
            <a:ext cx="761999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4" name="Google Shape;94;p9"/>
          <p:cNvSpPr/>
          <p:nvPr/>
        </p:nvSpPr>
        <p:spPr>
          <a:xfrm rot="10800000" flipH="1">
            <a:off x="-4189" y="714375"/>
            <a:ext cx="1588527" cy="507297"/>
          </a:xfrm>
          <a:custGeom>
            <a:avLst/>
            <a:gdLst/>
            <a:ahLst/>
            <a:cxnLst/>
            <a:rect l="l" t="t" r="r" b="b"/>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9"/>
          <p:cNvSpPr txBox="1">
            <a:spLocks noGrp="1"/>
          </p:cNvSpPr>
          <p:nvPr>
            <p:ph type="sldNum" idx="12"/>
          </p:nvPr>
        </p:nvSpPr>
        <p:spPr>
          <a:xfrm>
            <a:off x="531812" y="787782"/>
            <a:ext cx="7797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Clr>
                <a:srgbClr val="FEFFFF"/>
              </a:buClr>
              <a:buSzPts val="2000"/>
              <a:buFont typeface="Century Gothic"/>
              <a:buNone/>
              <a:defRPr/>
            </a:lvl1pPr>
            <a:lvl2pPr marL="0" lvl="1" indent="0" algn="r">
              <a:spcBef>
                <a:spcPts val="0"/>
              </a:spcBef>
              <a:spcAft>
                <a:spcPts val="0"/>
              </a:spcAft>
              <a:buClr>
                <a:srgbClr val="FEFFFF"/>
              </a:buClr>
              <a:buSzPts val="2000"/>
              <a:buFont typeface="Century Gothic"/>
              <a:buNone/>
              <a:defRPr/>
            </a:lvl2pPr>
            <a:lvl3pPr marL="0" lvl="2" indent="0" algn="r">
              <a:spcBef>
                <a:spcPts val="0"/>
              </a:spcBef>
              <a:spcAft>
                <a:spcPts val="0"/>
              </a:spcAft>
              <a:buClr>
                <a:srgbClr val="FEFFFF"/>
              </a:buClr>
              <a:buSzPts val="2000"/>
              <a:buFont typeface="Century Gothic"/>
              <a:buNone/>
              <a:defRPr/>
            </a:lvl3pPr>
            <a:lvl4pPr marL="0" lvl="3" indent="0" algn="r">
              <a:spcBef>
                <a:spcPts val="0"/>
              </a:spcBef>
              <a:spcAft>
                <a:spcPts val="0"/>
              </a:spcAft>
              <a:buClr>
                <a:srgbClr val="FEFFFF"/>
              </a:buClr>
              <a:buSzPts val="2000"/>
              <a:buFont typeface="Century Gothic"/>
              <a:buNone/>
              <a:defRPr/>
            </a:lvl4pPr>
            <a:lvl5pPr marL="0" lvl="4" indent="0" algn="r">
              <a:spcBef>
                <a:spcPts val="0"/>
              </a:spcBef>
              <a:spcAft>
                <a:spcPts val="0"/>
              </a:spcAft>
              <a:buClr>
                <a:srgbClr val="FEFFFF"/>
              </a:buClr>
              <a:buSzPts val="2000"/>
              <a:buFont typeface="Century Gothic"/>
              <a:buNone/>
              <a:defRPr/>
            </a:lvl5pPr>
            <a:lvl6pPr marL="0" lvl="5" indent="0" algn="r">
              <a:spcBef>
                <a:spcPts val="0"/>
              </a:spcBef>
              <a:spcAft>
                <a:spcPts val="0"/>
              </a:spcAft>
              <a:buClr>
                <a:srgbClr val="FEFFFF"/>
              </a:buClr>
              <a:buSzPts val="2000"/>
              <a:buFont typeface="Century Gothic"/>
              <a:buNone/>
              <a:defRPr/>
            </a:lvl6pPr>
            <a:lvl7pPr marL="0" lvl="6" indent="0" algn="r">
              <a:spcBef>
                <a:spcPts val="0"/>
              </a:spcBef>
              <a:spcAft>
                <a:spcPts val="0"/>
              </a:spcAft>
              <a:buClr>
                <a:srgbClr val="FEFFFF"/>
              </a:buClr>
              <a:buSzPts val="2000"/>
              <a:buFont typeface="Century Gothic"/>
              <a:buNone/>
              <a:defRPr/>
            </a:lvl7pPr>
            <a:lvl8pPr marL="0" lvl="7" indent="0" algn="r">
              <a:spcBef>
                <a:spcPts val="0"/>
              </a:spcBef>
              <a:spcAft>
                <a:spcPts val="0"/>
              </a:spcAft>
              <a:buClr>
                <a:srgbClr val="FEFFFF"/>
              </a:buClr>
              <a:buSzPts val="2000"/>
              <a:buFont typeface="Century Gothic"/>
              <a:buNone/>
              <a:defRPr/>
            </a:lvl8pPr>
            <a:lvl9pPr marL="0" lvl="8" indent="0" algn="r">
              <a:spcBef>
                <a:spcPts val="0"/>
              </a:spcBef>
              <a:spcAft>
                <a:spcPts val="0"/>
              </a:spcAft>
              <a:buClr>
                <a:srgbClr val="FEFFFF"/>
              </a:buClr>
              <a:buSzPts val="2000"/>
              <a:buFont typeface="Century Gothic"/>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matchingName="Picture with Caption" type="picTx">
  <p:cSld name="PICTURE_WITH_CAPTION_TEXT">
    <p:spTree>
      <p:nvGrpSpPr>
        <p:cNvPr id="1" name="Shape 96"/>
        <p:cNvGrpSpPr/>
        <p:nvPr/>
      </p:nvGrpSpPr>
      <p:grpSpPr>
        <a:xfrm>
          <a:off x="0" y="0"/>
          <a:ext cx="0" cy="0"/>
          <a:chOff x="0" y="0"/>
          <a:chExt cx="0" cy="0"/>
        </a:xfrm>
      </p:grpSpPr>
      <p:sp>
        <p:nvSpPr>
          <p:cNvPr id="97" name="Google Shape;97;p10"/>
          <p:cNvSpPr txBox="1">
            <a:spLocks noGrp="1"/>
          </p:cNvSpPr>
          <p:nvPr>
            <p:ph type="title"/>
          </p:nvPr>
        </p:nvSpPr>
        <p:spPr>
          <a:xfrm>
            <a:off x="2589213" y="4800600"/>
            <a:ext cx="8915400"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rgbClr val="168DBA"/>
              </a:buClr>
              <a:buSzPts val="2400"/>
              <a:buFont typeface="Century Gothic"/>
              <a:buNone/>
              <a:defRPr sz="2400"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8" name="Google Shape;98;p10"/>
          <p:cNvSpPr>
            <a:spLocks noGrp="1"/>
          </p:cNvSpPr>
          <p:nvPr>
            <p:ph type="pic" idx="2"/>
          </p:nvPr>
        </p:nvSpPr>
        <p:spPr>
          <a:xfrm>
            <a:off x="2589212" y="634965"/>
            <a:ext cx="8915400" cy="3854970"/>
          </a:xfrm>
          <a:prstGeom prst="rect">
            <a:avLst/>
          </a:prstGeom>
          <a:noFill/>
          <a:ln>
            <a:noFill/>
          </a:ln>
        </p:spPr>
      </p:sp>
      <p:sp>
        <p:nvSpPr>
          <p:cNvPr id="99" name="Google Shape;99;p10"/>
          <p:cNvSpPr txBox="1">
            <a:spLocks noGrp="1"/>
          </p:cNvSpPr>
          <p:nvPr>
            <p:ph type="body" idx="1"/>
          </p:nvPr>
        </p:nvSpPr>
        <p:spPr>
          <a:xfrm>
            <a:off x="2589213" y="5367338"/>
            <a:ext cx="8915400" cy="493712"/>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200"/>
              <a:buNone/>
              <a:defRPr sz="1200"/>
            </a:lvl1pPr>
            <a:lvl2pPr marL="914400" lvl="1" indent="-228600" algn="l">
              <a:spcBef>
                <a:spcPts val="1000"/>
              </a:spcBef>
              <a:spcAft>
                <a:spcPts val="0"/>
              </a:spcAft>
              <a:buSzPts val="1200"/>
              <a:buNone/>
              <a:defRPr sz="1200"/>
            </a:lvl2pPr>
            <a:lvl3pPr marL="1371600" lvl="2" indent="-228600" algn="l">
              <a:spcBef>
                <a:spcPts val="1000"/>
              </a:spcBef>
              <a:spcAft>
                <a:spcPts val="0"/>
              </a:spcAft>
              <a:buSzPts val="1000"/>
              <a:buNone/>
              <a:defRPr sz="1000"/>
            </a:lvl3pPr>
            <a:lvl4pPr marL="1828800" lvl="3" indent="-228600" algn="l">
              <a:spcBef>
                <a:spcPts val="1000"/>
              </a:spcBef>
              <a:spcAft>
                <a:spcPts val="0"/>
              </a:spcAft>
              <a:buSzPts val="900"/>
              <a:buNone/>
              <a:defRPr sz="900"/>
            </a:lvl4pPr>
            <a:lvl5pPr marL="2286000" lvl="4" indent="-228600" algn="l">
              <a:spcBef>
                <a:spcPts val="1000"/>
              </a:spcBef>
              <a:spcAft>
                <a:spcPts val="0"/>
              </a:spcAft>
              <a:buSzPts val="900"/>
              <a:buNone/>
              <a:defRPr sz="900"/>
            </a:lvl5pPr>
            <a:lvl6pPr marL="2743200" lvl="5" indent="-228600" algn="l">
              <a:spcBef>
                <a:spcPts val="1000"/>
              </a:spcBef>
              <a:spcAft>
                <a:spcPts val="0"/>
              </a:spcAft>
              <a:buSzPts val="900"/>
              <a:buNone/>
              <a:defRPr sz="900"/>
            </a:lvl6pPr>
            <a:lvl7pPr marL="3200400" lvl="6" indent="-228600" algn="l">
              <a:spcBef>
                <a:spcPts val="1000"/>
              </a:spcBef>
              <a:spcAft>
                <a:spcPts val="0"/>
              </a:spcAft>
              <a:buSzPts val="900"/>
              <a:buNone/>
              <a:defRPr sz="900"/>
            </a:lvl7pPr>
            <a:lvl8pPr marL="3657600" lvl="7" indent="-228600" algn="l">
              <a:spcBef>
                <a:spcPts val="1000"/>
              </a:spcBef>
              <a:spcAft>
                <a:spcPts val="0"/>
              </a:spcAft>
              <a:buSzPts val="900"/>
              <a:buNone/>
              <a:defRPr sz="900"/>
            </a:lvl8pPr>
            <a:lvl9pPr marL="4114800" lvl="8" indent="-228600" algn="l">
              <a:spcBef>
                <a:spcPts val="1000"/>
              </a:spcBef>
              <a:spcAft>
                <a:spcPts val="0"/>
              </a:spcAft>
              <a:buSzPts val="900"/>
              <a:buNone/>
              <a:defRPr sz="900"/>
            </a:lvl9pPr>
          </a:lstStyle>
          <a:p>
            <a:endParaRPr/>
          </a:p>
        </p:txBody>
      </p:sp>
      <p:sp>
        <p:nvSpPr>
          <p:cNvPr id="100" name="Google Shape;100;p10"/>
          <p:cNvSpPr txBox="1">
            <a:spLocks noGrp="1"/>
          </p:cNvSpPr>
          <p:nvPr>
            <p:ph type="dt" idx="10"/>
          </p:nvPr>
        </p:nvSpPr>
        <p:spPr>
          <a:xfrm>
            <a:off x="10361612" y="6130437"/>
            <a:ext cx="1146283" cy="370396"/>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1" name="Google Shape;101;p10"/>
          <p:cNvSpPr txBox="1">
            <a:spLocks noGrp="1"/>
          </p:cNvSpPr>
          <p:nvPr>
            <p:ph type="ftr" idx="11"/>
          </p:nvPr>
        </p:nvSpPr>
        <p:spPr>
          <a:xfrm>
            <a:off x="2589212" y="6135808"/>
            <a:ext cx="761999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2" name="Google Shape;102;p10"/>
          <p:cNvSpPr/>
          <p:nvPr/>
        </p:nvSpPr>
        <p:spPr>
          <a:xfrm rot="10800000" flipH="1">
            <a:off x="-4189" y="4911725"/>
            <a:ext cx="1588527" cy="507297"/>
          </a:xfrm>
          <a:custGeom>
            <a:avLst/>
            <a:gdLst/>
            <a:ahLst/>
            <a:cxnLst/>
            <a:rect l="l" t="t" r="r" b="b"/>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0"/>
          <p:cNvSpPr txBox="1">
            <a:spLocks noGrp="1"/>
          </p:cNvSpPr>
          <p:nvPr>
            <p:ph type="sldNum" idx="12"/>
          </p:nvPr>
        </p:nvSpPr>
        <p:spPr>
          <a:xfrm>
            <a:off x="531812" y="4983087"/>
            <a:ext cx="7797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Clr>
                <a:srgbClr val="FEFFFF"/>
              </a:buClr>
              <a:buSzPts val="2000"/>
              <a:buFont typeface="Century Gothic"/>
              <a:buNone/>
              <a:defRPr/>
            </a:lvl1pPr>
            <a:lvl2pPr marL="0" lvl="1" indent="0" algn="r">
              <a:spcBef>
                <a:spcPts val="0"/>
              </a:spcBef>
              <a:spcAft>
                <a:spcPts val="0"/>
              </a:spcAft>
              <a:buClr>
                <a:srgbClr val="FEFFFF"/>
              </a:buClr>
              <a:buSzPts val="2000"/>
              <a:buFont typeface="Century Gothic"/>
              <a:buNone/>
              <a:defRPr/>
            </a:lvl2pPr>
            <a:lvl3pPr marL="0" lvl="2" indent="0" algn="r">
              <a:spcBef>
                <a:spcPts val="0"/>
              </a:spcBef>
              <a:spcAft>
                <a:spcPts val="0"/>
              </a:spcAft>
              <a:buClr>
                <a:srgbClr val="FEFFFF"/>
              </a:buClr>
              <a:buSzPts val="2000"/>
              <a:buFont typeface="Century Gothic"/>
              <a:buNone/>
              <a:defRPr/>
            </a:lvl3pPr>
            <a:lvl4pPr marL="0" lvl="3" indent="0" algn="r">
              <a:spcBef>
                <a:spcPts val="0"/>
              </a:spcBef>
              <a:spcAft>
                <a:spcPts val="0"/>
              </a:spcAft>
              <a:buClr>
                <a:srgbClr val="FEFFFF"/>
              </a:buClr>
              <a:buSzPts val="2000"/>
              <a:buFont typeface="Century Gothic"/>
              <a:buNone/>
              <a:defRPr/>
            </a:lvl4pPr>
            <a:lvl5pPr marL="0" lvl="4" indent="0" algn="r">
              <a:spcBef>
                <a:spcPts val="0"/>
              </a:spcBef>
              <a:spcAft>
                <a:spcPts val="0"/>
              </a:spcAft>
              <a:buClr>
                <a:srgbClr val="FEFFFF"/>
              </a:buClr>
              <a:buSzPts val="2000"/>
              <a:buFont typeface="Century Gothic"/>
              <a:buNone/>
              <a:defRPr/>
            </a:lvl5pPr>
            <a:lvl6pPr marL="0" lvl="5" indent="0" algn="r">
              <a:spcBef>
                <a:spcPts val="0"/>
              </a:spcBef>
              <a:spcAft>
                <a:spcPts val="0"/>
              </a:spcAft>
              <a:buClr>
                <a:srgbClr val="FEFFFF"/>
              </a:buClr>
              <a:buSzPts val="2000"/>
              <a:buFont typeface="Century Gothic"/>
              <a:buNone/>
              <a:defRPr/>
            </a:lvl6pPr>
            <a:lvl7pPr marL="0" lvl="6" indent="0" algn="r">
              <a:spcBef>
                <a:spcPts val="0"/>
              </a:spcBef>
              <a:spcAft>
                <a:spcPts val="0"/>
              </a:spcAft>
              <a:buClr>
                <a:srgbClr val="FEFFFF"/>
              </a:buClr>
              <a:buSzPts val="2000"/>
              <a:buFont typeface="Century Gothic"/>
              <a:buNone/>
              <a:defRPr/>
            </a:lvl7pPr>
            <a:lvl8pPr marL="0" lvl="7" indent="0" algn="r">
              <a:spcBef>
                <a:spcPts val="0"/>
              </a:spcBef>
              <a:spcAft>
                <a:spcPts val="0"/>
              </a:spcAft>
              <a:buClr>
                <a:srgbClr val="FEFFFF"/>
              </a:buClr>
              <a:buSzPts val="2000"/>
              <a:buFont typeface="Century Gothic"/>
              <a:buNone/>
              <a:defRPr/>
            </a:lvl8pPr>
            <a:lvl9pPr marL="0" lvl="8" indent="0" algn="r">
              <a:spcBef>
                <a:spcPts val="0"/>
              </a:spcBef>
              <a:spcAft>
                <a:spcPts val="0"/>
              </a:spcAft>
              <a:buClr>
                <a:srgbClr val="FEFFFF"/>
              </a:buClr>
              <a:buSzPts val="2000"/>
              <a:buFont typeface="Century Gothic"/>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rgbClr val="FFFFFF"/>
            </a:gs>
            <a:gs pos="27500">
              <a:srgbClr val="EFF6F8"/>
            </a:gs>
            <a:gs pos="52222">
              <a:srgbClr val="E1EEF2"/>
            </a:gs>
            <a:gs pos="100000">
              <a:srgbClr val="CDE3E9"/>
            </a:gs>
          </a:gsLst>
          <a:path path="circle">
            <a:fillToRect l="50000" t="50000" r="50000" b="50000"/>
          </a:path>
          <a:tileRect/>
        </a:gradFill>
        <a:effectLst/>
      </p:bgPr>
    </p:bg>
    <p:spTree>
      <p:nvGrpSpPr>
        <p:cNvPr id="1" name="Shape 5"/>
        <p:cNvGrpSpPr/>
        <p:nvPr/>
      </p:nvGrpSpPr>
      <p:grpSpPr>
        <a:xfrm>
          <a:off x="0" y="0"/>
          <a:ext cx="0" cy="0"/>
          <a:chOff x="0" y="0"/>
          <a:chExt cx="0" cy="0"/>
        </a:xfrm>
      </p:grpSpPr>
      <p:grpSp>
        <p:nvGrpSpPr>
          <p:cNvPr id="6" name="Google Shape;6;p1"/>
          <p:cNvGrpSpPr/>
          <p:nvPr/>
        </p:nvGrpSpPr>
        <p:grpSpPr>
          <a:xfrm>
            <a:off x="1" y="228600"/>
            <a:ext cx="2851516" cy="6638628"/>
            <a:chOff x="2487613" y="285750"/>
            <a:chExt cx="2428875" cy="5654676"/>
          </a:xfrm>
        </p:grpSpPr>
        <p:sp>
          <p:nvSpPr>
            <p:cNvPr id="7" name="Google Shape;7;p1"/>
            <p:cNvSpPr/>
            <p:nvPr/>
          </p:nvSpPr>
          <p:spPr>
            <a:xfrm>
              <a:off x="2487613" y="2284413"/>
              <a:ext cx="85725" cy="533400"/>
            </a:xfrm>
            <a:custGeom>
              <a:avLst/>
              <a:gdLst/>
              <a:ahLst/>
              <a:cxnLst/>
              <a:rect l="l" t="t" r="r" b="b"/>
              <a:pathLst>
                <a:path w="22" h="136" extrusionOk="0">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8;p1"/>
            <p:cNvSpPr/>
            <p:nvPr/>
          </p:nvSpPr>
          <p:spPr>
            <a:xfrm>
              <a:off x="2597151" y="2779713"/>
              <a:ext cx="550863" cy="1978025"/>
            </a:xfrm>
            <a:custGeom>
              <a:avLst/>
              <a:gdLst/>
              <a:ahLst/>
              <a:cxnLst/>
              <a:rect l="l" t="t" r="r" b="b"/>
              <a:pathLst>
                <a:path w="140" h="504" extrusionOk="0">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9;p1"/>
            <p:cNvSpPr/>
            <p:nvPr/>
          </p:nvSpPr>
          <p:spPr>
            <a:xfrm>
              <a:off x="3175001" y="4730750"/>
              <a:ext cx="519113" cy="1209675"/>
            </a:xfrm>
            <a:custGeom>
              <a:avLst/>
              <a:gdLst/>
              <a:ahLst/>
              <a:cxnLst/>
              <a:rect l="l" t="t" r="r" b="b"/>
              <a:pathLst>
                <a:path w="132" h="308" extrusionOk="0">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1"/>
            <p:cNvSpPr/>
            <p:nvPr/>
          </p:nvSpPr>
          <p:spPr>
            <a:xfrm>
              <a:off x="3305176" y="5630863"/>
              <a:ext cx="146050" cy="309563"/>
            </a:xfrm>
            <a:custGeom>
              <a:avLst/>
              <a:gdLst/>
              <a:ahLst/>
              <a:cxnLst/>
              <a:rect l="l" t="t" r="r" b="b"/>
              <a:pathLst>
                <a:path w="37" h="79" extrusionOk="0">
                  <a:moveTo>
                    <a:pt x="28" y="79"/>
                  </a:moveTo>
                  <a:cubicBezTo>
                    <a:pt x="37" y="79"/>
                    <a:pt x="37" y="79"/>
                    <a:pt x="37" y="79"/>
                  </a:cubicBezTo>
                  <a:cubicBezTo>
                    <a:pt x="24" y="53"/>
                    <a:pt x="12" y="27"/>
                    <a:pt x="0" y="0"/>
                  </a:cubicBezTo>
                  <a:cubicBezTo>
                    <a:pt x="8" y="27"/>
                    <a:pt x="17" y="53"/>
                    <a:pt x="28" y="79"/>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1"/>
            <p:cNvSpPr/>
            <p:nvPr/>
          </p:nvSpPr>
          <p:spPr>
            <a:xfrm>
              <a:off x="2573338" y="2817813"/>
              <a:ext cx="700088" cy="2835275"/>
            </a:xfrm>
            <a:custGeom>
              <a:avLst/>
              <a:gdLst/>
              <a:ahLst/>
              <a:cxnLst/>
              <a:rect l="l" t="t" r="r" b="b"/>
              <a:pathLst>
                <a:path w="178" h="722" extrusionOk="0">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1"/>
            <p:cNvSpPr/>
            <p:nvPr/>
          </p:nvSpPr>
          <p:spPr>
            <a:xfrm>
              <a:off x="2506663" y="285750"/>
              <a:ext cx="90488" cy="2493963"/>
            </a:xfrm>
            <a:custGeom>
              <a:avLst/>
              <a:gdLst/>
              <a:ahLst/>
              <a:cxnLst/>
              <a:rect l="l" t="t" r="r" b="b"/>
              <a:pathLst>
                <a:path w="23" h="635" extrusionOk="0">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1"/>
            <p:cNvSpPr/>
            <p:nvPr/>
          </p:nvSpPr>
          <p:spPr>
            <a:xfrm>
              <a:off x="2554288" y="2598738"/>
              <a:ext cx="66675" cy="420688"/>
            </a:xfrm>
            <a:custGeom>
              <a:avLst/>
              <a:gdLst/>
              <a:ahLst/>
              <a:cxnLst/>
              <a:rect l="l" t="t" r="r" b="b"/>
              <a:pathLst>
                <a:path w="17" h="107" extrusionOk="0">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1"/>
            <p:cNvSpPr/>
            <p:nvPr/>
          </p:nvSpPr>
          <p:spPr>
            <a:xfrm>
              <a:off x="3143251" y="4757738"/>
              <a:ext cx="161925" cy="873125"/>
            </a:xfrm>
            <a:custGeom>
              <a:avLst/>
              <a:gdLst/>
              <a:ahLst/>
              <a:cxnLst/>
              <a:rect l="l" t="t" r="r" b="b"/>
              <a:pathLst>
                <a:path w="41" h="222" extrusionOk="0">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1"/>
            <p:cNvSpPr/>
            <p:nvPr/>
          </p:nvSpPr>
          <p:spPr>
            <a:xfrm>
              <a:off x="3148013" y="1282700"/>
              <a:ext cx="1768475" cy="3448050"/>
            </a:xfrm>
            <a:custGeom>
              <a:avLst/>
              <a:gdLst/>
              <a:ahLst/>
              <a:cxnLst/>
              <a:rect l="l" t="t" r="r" b="b"/>
              <a:pathLst>
                <a:path w="450" h="878" extrusionOk="0">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1"/>
            <p:cNvSpPr/>
            <p:nvPr/>
          </p:nvSpPr>
          <p:spPr>
            <a:xfrm>
              <a:off x="3273426" y="5653088"/>
              <a:ext cx="138113" cy="287338"/>
            </a:xfrm>
            <a:custGeom>
              <a:avLst/>
              <a:gdLst/>
              <a:ahLst/>
              <a:cxnLst/>
              <a:rect l="l" t="t" r="r" b="b"/>
              <a:pathLst>
                <a:path w="35" h="73" extrusionOk="0">
                  <a:moveTo>
                    <a:pt x="0" y="0"/>
                  </a:moveTo>
                  <a:cubicBezTo>
                    <a:pt x="7" y="24"/>
                    <a:pt x="16" y="49"/>
                    <a:pt x="26" y="73"/>
                  </a:cubicBezTo>
                  <a:cubicBezTo>
                    <a:pt x="35" y="73"/>
                    <a:pt x="35" y="73"/>
                    <a:pt x="35" y="73"/>
                  </a:cubicBezTo>
                  <a:cubicBezTo>
                    <a:pt x="23" y="49"/>
                    <a:pt x="11" y="24"/>
                    <a:pt x="0" y="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1"/>
            <p:cNvSpPr/>
            <p:nvPr/>
          </p:nvSpPr>
          <p:spPr>
            <a:xfrm>
              <a:off x="3143251" y="4656138"/>
              <a:ext cx="31750" cy="188913"/>
            </a:xfrm>
            <a:custGeom>
              <a:avLst/>
              <a:gdLst/>
              <a:ahLst/>
              <a:cxnLst/>
              <a:rect l="l" t="t" r="r" b="b"/>
              <a:pathLst>
                <a:path w="8" h="48" extrusionOk="0">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1"/>
            <p:cNvSpPr/>
            <p:nvPr/>
          </p:nvSpPr>
          <p:spPr>
            <a:xfrm>
              <a:off x="3211513" y="5410200"/>
              <a:ext cx="203200" cy="530225"/>
            </a:xfrm>
            <a:custGeom>
              <a:avLst/>
              <a:gdLst/>
              <a:ahLst/>
              <a:cxnLst/>
              <a:rect l="l" t="t" r="r" b="b"/>
              <a:pathLst>
                <a:path w="52" h="135" extrusionOk="0">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 name="Google Shape;19;p1"/>
          <p:cNvGrpSpPr/>
          <p:nvPr/>
        </p:nvGrpSpPr>
        <p:grpSpPr>
          <a:xfrm>
            <a:off x="27221" y="157"/>
            <a:ext cx="2356674" cy="6853096"/>
            <a:chOff x="6627813" y="195610"/>
            <a:chExt cx="1952625" cy="5678141"/>
          </a:xfrm>
        </p:grpSpPr>
        <p:sp>
          <p:nvSpPr>
            <p:cNvPr id="20" name="Google Shape;20;p1"/>
            <p:cNvSpPr/>
            <p:nvPr/>
          </p:nvSpPr>
          <p:spPr>
            <a:xfrm>
              <a:off x="6627813" y="195610"/>
              <a:ext cx="409575" cy="3646488"/>
            </a:xfrm>
            <a:custGeom>
              <a:avLst/>
              <a:gdLst/>
              <a:ahLst/>
              <a:cxnLst/>
              <a:rect l="l" t="t" r="r" b="b"/>
              <a:pathLst>
                <a:path w="103" h="920" extrusionOk="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1"/>
            <p:cNvSpPr/>
            <p:nvPr/>
          </p:nvSpPr>
          <p:spPr>
            <a:xfrm>
              <a:off x="7061201" y="3771900"/>
              <a:ext cx="350838" cy="1309688"/>
            </a:xfrm>
            <a:custGeom>
              <a:avLst/>
              <a:gdLst/>
              <a:ahLst/>
              <a:cxnLst/>
              <a:rect l="l" t="t" r="r" b="b"/>
              <a:pathLst>
                <a:path w="88" h="330" extrusionOk="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1"/>
            <p:cNvSpPr/>
            <p:nvPr/>
          </p:nvSpPr>
          <p:spPr>
            <a:xfrm>
              <a:off x="7439026" y="5053013"/>
              <a:ext cx="357188" cy="820738"/>
            </a:xfrm>
            <a:custGeom>
              <a:avLst/>
              <a:gdLst/>
              <a:ahLst/>
              <a:cxnLst/>
              <a:rect l="l" t="t" r="r" b="b"/>
              <a:pathLst>
                <a:path w="90" h="207" extrusionOk="0">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1"/>
            <p:cNvSpPr/>
            <p:nvPr/>
          </p:nvSpPr>
          <p:spPr>
            <a:xfrm>
              <a:off x="7037388" y="3811588"/>
              <a:ext cx="457200" cy="1852613"/>
            </a:xfrm>
            <a:custGeom>
              <a:avLst/>
              <a:gdLst/>
              <a:ahLst/>
              <a:cxnLst/>
              <a:rect l="l" t="t" r="r" b="b"/>
              <a:pathLst>
                <a:path w="115" h="467" extrusionOk="0">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1"/>
            <p:cNvSpPr/>
            <p:nvPr/>
          </p:nvSpPr>
          <p:spPr>
            <a:xfrm>
              <a:off x="6992938" y="1263650"/>
              <a:ext cx="144463" cy="2508250"/>
            </a:xfrm>
            <a:custGeom>
              <a:avLst/>
              <a:gdLst/>
              <a:ahLst/>
              <a:cxnLst/>
              <a:rect l="l" t="t" r="r" b="b"/>
              <a:pathLst>
                <a:path w="36" h="633" extrusionOk="0">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1"/>
            <p:cNvSpPr/>
            <p:nvPr/>
          </p:nvSpPr>
          <p:spPr>
            <a:xfrm>
              <a:off x="7526338" y="5640388"/>
              <a:ext cx="111125" cy="233363"/>
            </a:xfrm>
            <a:custGeom>
              <a:avLst/>
              <a:gdLst/>
              <a:ahLst/>
              <a:cxnLst/>
              <a:rect l="l" t="t" r="r" b="b"/>
              <a:pathLst>
                <a:path w="28" h="59" extrusionOk="0">
                  <a:moveTo>
                    <a:pt x="22" y="59"/>
                  </a:moveTo>
                  <a:cubicBezTo>
                    <a:pt x="28" y="59"/>
                    <a:pt x="28" y="59"/>
                    <a:pt x="28" y="59"/>
                  </a:cubicBezTo>
                  <a:cubicBezTo>
                    <a:pt x="18" y="40"/>
                    <a:pt x="9" y="20"/>
                    <a:pt x="0" y="0"/>
                  </a:cubicBezTo>
                  <a:cubicBezTo>
                    <a:pt x="6" y="20"/>
                    <a:pt x="13" y="40"/>
                    <a:pt x="22" y="59"/>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1"/>
            <p:cNvSpPr/>
            <p:nvPr/>
          </p:nvSpPr>
          <p:spPr>
            <a:xfrm>
              <a:off x="7021513" y="3598863"/>
              <a:ext cx="68263" cy="423863"/>
            </a:xfrm>
            <a:custGeom>
              <a:avLst/>
              <a:gdLst/>
              <a:ahLst/>
              <a:cxnLst/>
              <a:rect l="l" t="t" r="r" b="b"/>
              <a:pathLst>
                <a:path w="17" h="107" extrusionOk="0">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1"/>
            <p:cNvSpPr/>
            <p:nvPr/>
          </p:nvSpPr>
          <p:spPr>
            <a:xfrm>
              <a:off x="7412038" y="2801938"/>
              <a:ext cx="1168400" cy="2251075"/>
            </a:xfrm>
            <a:custGeom>
              <a:avLst/>
              <a:gdLst/>
              <a:ahLst/>
              <a:cxnLst/>
              <a:rect l="l" t="t" r="r" b="b"/>
              <a:pathLst>
                <a:path w="294" h="568" extrusionOk="0">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1"/>
            <p:cNvSpPr/>
            <p:nvPr/>
          </p:nvSpPr>
          <p:spPr>
            <a:xfrm>
              <a:off x="7494588" y="5664200"/>
              <a:ext cx="100013" cy="209550"/>
            </a:xfrm>
            <a:custGeom>
              <a:avLst/>
              <a:gdLst/>
              <a:ahLst/>
              <a:cxnLst/>
              <a:rect l="l" t="t" r="r" b="b"/>
              <a:pathLst>
                <a:path w="25" h="53" extrusionOk="0">
                  <a:moveTo>
                    <a:pt x="0" y="0"/>
                  </a:moveTo>
                  <a:cubicBezTo>
                    <a:pt x="5" y="18"/>
                    <a:pt x="12" y="36"/>
                    <a:pt x="19" y="53"/>
                  </a:cubicBezTo>
                  <a:cubicBezTo>
                    <a:pt x="25" y="53"/>
                    <a:pt x="25" y="53"/>
                    <a:pt x="25" y="53"/>
                  </a:cubicBezTo>
                  <a:cubicBezTo>
                    <a:pt x="16" y="36"/>
                    <a:pt x="8" y="18"/>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1"/>
            <p:cNvSpPr/>
            <p:nvPr/>
          </p:nvSpPr>
          <p:spPr>
            <a:xfrm>
              <a:off x="7412038" y="5081588"/>
              <a:ext cx="114300" cy="558800"/>
            </a:xfrm>
            <a:custGeom>
              <a:avLst/>
              <a:gdLst/>
              <a:ahLst/>
              <a:cxnLst/>
              <a:rect l="l" t="t" r="r" b="b"/>
              <a:pathLst>
                <a:path w="29" h="141" extrusionOk="0">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1"/>
            <p:cNvSpPr/>
            <p:nvPr/>
          </p:nvSpPr>
          <p:spPr>
            <a:xfrm>
              <a:off x="7412038" y="4978400"/>
              <a:ext cx="31750" cy="188913"/>
            </a:xfrm>
            <a:custGeom>
              <a:avLst/>
              <a:gdLst/>
              <a:ahLst/>
              <a:cxnLst/>
              <a:rect l="l" t="t" r="r" b="b"/>
              <a:pathLst>
                <a:path w="8" h="48" extrusionOk="0">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1"/>
            <p:cNvSpPr/>
            <p:nvPr/>
          </p:nvSpPr>
          <p:spPr>
            <a:xfrm>
              <a:off x="7439026" y="5434013"/>
              <a:ext cx="174625" cy="439738"/>
            </a:xfrm>
            <a:custGeom>
              <a:avLst/>
              <a:gdLst/>
              <a:ahLst/>
              <a:cxnLst/>
              <a:rect l="l" t="t" r="r" b="b"/>
              <a:pathLst>
                <a:path w="44" h="111" extrusionOk="0">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 name="Google Shape;32;p1"/>
          <p:cNvSpPr/>
          <p:nvPr/>
        </p:nvSpPr>
        <p:spPr>
          <a:xfrm>
            <a:off x="0" y="0"/>
            <a:ext cx="182880" cy="6858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1"/>
          <p:cNvSpPr txBox="1">
            <a:spLocks noGrp="1"/>
          </p:cNvSpPr>
          <p:nvPr>
            <p:ph type="title"/>
          </p:nvPr>
        </p:nvSpPr>
        <p:spPr>
          <a:xfrm>
            <a:off x="2592924" y="624110"/>
            <a:ext cx="8911687" cy="1280890"/>
          </a:xfrm>
          <a:prstGeom prst="rect">
            <a:avLst/>
          </a:prstGeom>
          <a:noFill/>
          <a:ln>
            <a:noFill/>
          </a:ln>
        </p:spPr>
        <p:txBody>
          <a:bodyPr spcFirstLastPara="1" wrap="square" lIns="91425" tIns="45700" rIns="91425" bIns="45700" anchor="t" anchorCtr="0">
            <a:normAutofit/>
          </a:bodyPr>
          <a:lstStyle>
            <a:lvl1pPr marR="0" lvl="0" algn="l" rtl="0">
              <a:spcBef>
                <a:spcPts val="0"/>
              </a:spcBef>
              <a:spcAft>
                <a:spcPts val="0"/>
              </a:spcAft>
              <a:buClr>
                <a:srgbClr val="168DBA"/>
              </a:buClr>
              <a:buSzPts val="3600"/>
              <a:buFont typeface="Century Gothic"/>
              <a:buNone/>
              <a:defRPr sz="3600" b="0" i="0" u="none" strike="noStrike" cap="none">
                <a:solidFill>
                  <a:srgbClr val="168DBA"/>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dk2"/>
                </a:solidFill>
              </a:defRPr>
            </a:lvl2pPr>
            <a:lvl3pPr marR="0" lvl="2" algn="l" rtl="0">
              <a:spcBef>
                <a:spcPts val="0"/>
              </a:spcBef>
              <a:spcAft>
                <a:spcPts val="0"/>
              </a:spcAft>
              <a:buSzPts val="1400"/>
              <a:buNone/>
              <a:defRPr sz="1800" b="0" i="0" u="none" strike="noStrike" cap="none">
                <a:solidFill>
                  <a:schemeClr val="dk2"/>
                </a:solidFill>
              </a:defRPr>
            </a:lvl3pPr>
            <a:lvl4pPr marR="0" lvl="3" algn="l" rtl="0">
              <a:spcBef>
                <a:spcPts val="0"/>
              </a:spcBef>
              <a:spcAft>
                <a:spcPts val="0"/>
              </a:spcAft>
              <a:buSzPts val="1400"/>
              <a:buNone/>
              <a:defRPr sz="1800" b="0" i="0" u="none" strike="noStrike" cap="none">
                <a:solidFill>
                  <a:schemeClr val="dk2"/>
                </a:solidFill>
              </a:defRPr>
            </a:lvl4pPr>
            <a:lvl5pPr marR="0" lvl="4" algn="l" rtl="0">
              <a:spcBef>
                <a:spcPts val="0"/>
              </a:spcBef>
              <a:spcAft>
                <a:spcPts val="0"/>
              </a:spcAft>
              <a:buSzPts val="1400"/>
              <a:buNone/>
              <a:defRPr sz="1800" b="0" i="0" u="none" strike="noStrike" cap="none">
                <a:solidFill>
                  <a:schemeClr val="dk2"/>
                </a:solidFill>
              </a:defRPr>
            </a:lvl5pPr>
            <a:lvl6pPr marR="0" lvl="5" algn="l" rtl="0">
              <a:spcBef>
                <a:spcPts val="0"/>
              </a:spcBef>
              <a:spcAft>
                <a:spcPts val="0"/>
              </a:spcAft>
              <a:buSzPts val="1400"/>
              <a:buNone/>
              <a:defRPr sz="1800" b="0" i="0" u="none" strike="noStrike" cap="none">
                <a:solidFill>
                  <a:schemeClr val="dk2"/>
                </a:solidFill>
              </a:defRPr>
            </a:lvl6pPr>
            <a:lvl7pPr marR="0" lvl="6" algn="l" rtl="0">
              <a:spcBef>
                <a:spcPts val="0"/>
              </a:spcBef>
              <a:spcAft>
                <a:spcPts val="0"/>
              </a:spcAft>
              <a:buSzPts val="1400"/>
              <a:buNone/>
              <a:defRPr sz="1800" b="0" i="0" u="none" strike="noStrike" cap="none">
                <a:solidFill>
                  <a:schemeClr val="dk2"/>
                </a:solidFill>
              </a:defRPr>
            </a:lvl7pPr>
            <a:lvl8pPr marR="0" lvl="7" algn="l" rtl="0">
              <a:spcBef>
                <a:spcPts val="0"/>
              </a:spcBef>
              <a:spcAft>
                <a:spcPts val="0"/>
              </a:spcAft>
              <a:buSzPts val="1400"/>
              <a:buNone/>
              <a:defRPr sz="1800" b="0" i="0" u="none" strike="noStrike" cap="none">
                <a:solidFill>
                  <a:schemeClr val="dk2"/>
                </a:solidFill>
              </a:defRPr>
            </a:lvl8pPr>
            <a:lvl9pPr marR="0" lvl="8" algn="l" rtl="0">
              <a:spcBef>
                <a:spcPts val="0"/>
              </a:spcBef>
              <a:spcAft>
                <a:spcPts val="0"/>
              </a:spcAft>
              <a:buSzPts val="1400"/>
              <a:buNone/>
              <a:defRPr sz="1800" b="0" i="0" u="none" strike="noStrike" cap="none">
                <a:solidFill>
                  <a:schemeClr val="dk2"/>
                </a:solidFill>
              </a:defRPr>
            </a:lvl9pPr>
          </a:lstStyle>
          <a:p>
            <a:endParaRPr/>
          </a:p>
        </p:txBody>
      </p:sp>
      <p:sp>
        <p:nvSpPr>
          <p:cNvPr id="34" name="Google Shape;34;p1"/>
          <p:cNvSpPr txBox="1">
            <a:spLocks noGrp="1"/>
          </p:cNvSpPr>
          <p:nvPr>
            <p:ph type="body" idx="1"/>
          </p:nvPr>
        </p:nvSpPr>
        <p:spPr>
          <a:xfrm>
            <a:off x="2589212" y="2133600"/>
            <a:ext cx="8915400" cy="3886200"/>
          </a:xfrm>
          <a:prstGeom prst="rect">
            <a:avLst/>
          </a:prstGeom>
          <a:noFill/>
          <a:ln>
            <a:noFill/>
          </a:ln>
        </p:spPr>
        <p:txBody>
          <a:bodyPr spcFirstLastPara="1" wrap="square" lIns="91425" tIns="45700" rIns="91425" bIns="45700" anchor="t" anchorCtr="0">
            <a:normAutofit/>
          </a:bodyPr>
          <a:lstStyle>
            <a:lvl1pPr marL="457200" marR="0" lvl="0" indent="-342900" algn="l" rtl="0">
              <a:spcBef>
                <a:spcPts val="1000"/>
              </a:spcBef>
              <a:spcAft>
                <a:spcPts val="0"/>
              </a:spcAft>
              <a:buClr>
                <a:schemeClr val="accent1"/>
              </a:buClr>
              <a:buSzPts val="1800"/>
              <a:buFont typeface="Noto Sans Symbols"/>
              <a:buChar char="🠶"/>
              <a:defRPr sz="1800" b="0" i="0" u="none" strike="noStrike" cap="none">
                <a:solidFill>
                  <a:srgbClr val="3F3F3F"/>
                </a:solidFill>
                <a:latin typeface="Century Gothic"/>
                <a:ea typeface="Century Gothic"/>
                <a:cs typeface="Century Gothic"/>
                <a:sym typeface="Century Gothic"/>
              </a:defRPr>
            </a:lvl1pPr>
            <a:lvl2pPr marL="914400" marR="0" lvl="1" indent="-330200" algn="l" rtl="0">
              <a:spcBef>
                <a:spcPts val="1000"/>
              </a:spcBef>
              <a:spcAft>
                <a:spcPts val="0"/>
              </a:spcAft>
              <a:buClr>
                <a:schemeClr val="accent1"/>
              </a:buClr>
              <a:buSzPts val="1600"/>
              <a:buFont typeface="Noto Sans Symbols"/>
              <a:buChar char="🠶"/>
              <a:defRPr sz="1600" b="0" i="0" u="none" strike="noStrike" cap="none">
                <a:solidFill>
                  <a:srgbClr val="3F3F3F"/>
                </a:solidFill>
                <a:latin typeface="Century Gothic"/>
                <a:ea typeface="Century Gothic"/>
                <a:cs typeface="Century Gothic"/>
                <a:sym typeface="Century Gothic"/>
              </a:defRPr>
            </a:lvl2pPr>
            <a:lvl3pPr marL="1371600" marR="0" lvl="2" indent="-317500" algn="l" rtl="0">
              <a:spcBef>
                <a:spcPts val="1000"/>
              </a:spcBef>
              <a:spcAft>
                <a:spcPts val="0"/>
              </a:spcAft>
              <a:buClr>
                <a:schemeClr val="accent1"/>
              </a:buClr>
              <a:buSzPts val="1400"/>
              <a:buFont typeface="Noto Sans Symbols"/>
              <a:buChar char="🠶"/>
              <a:defRPr sz="1400" b="0" i="0" u="none" strike="noStrike" cap="none">
                <a:solidFill>
                  <a:srgbClr val="3F3F3F"/>
                </a:solidFill>
                <a:latin typeface="Century Gothic"/>
                <a:ea typeface="Century Gothic"/>
                <a:cs typeface="Century Gothic"/>
                <a:sym typeface="Century Gothic"/>
              </a:defRPr>
            </a:lvl3pPr>
            <a:lvl4pPr marL="1828800" marR="0" lvl="3" indent="-304800" algn="l" rtl="0">
              <a:spcBef>
                <a:spcPts val="1000"/>
              </a:spcBef>
              <a:spcAft>
                <a:spcPts val="0"/>
              </a:spcAft>
              <a:buClr>
                <a:schemeClr val="accent1"/>
              </a:buClr>
              <a:buSzPts val="1200"/>
              <a:buFont typeface="Noto Sans Symbols"/>
              <a:buChar char="🠶"/>
              <a:defRPr sz="1200" b="0" i="0" u="none" strike="noStrike" cap="none">
                <a:solidFill>
                  <a:srgbClr val="3F3F3F"/>
                </a:solidFill>
                <a:latin typeface="Century Gothic"/>
                <a:ea typeface="Century Gothic"/>
                <a:cs typeface="Century Gothic"/>
                <a:sym typeface="Century Gothic"/>
              </a:defRPr>
            </a:lvl4pPr>
            <a:lvl5pPr marL="2286000" marR="0" lvl="4" indent="-304800" algn="l" rtl="0">
              <a:spcBef>
                <a:spcPts val="1000"/>
              </a:spcBef>
              <a:spcAft>
                <a:spcPts val="0"/>
              </a:spcAft>
              <a:buClr>
                <a:schemeClr val="accent1"/>
              </a:buClr>
              <a:buSzPts val="1200"/>
              <a:buFont typeface="Noto Sans Symbols"/>
              <a:buChar char="🠶"/>
              <a:defRPr sz="1200" b="0" i="0" u="none" strike="noStrike" cap="none">
                <a:solidFill>
                  <a:srgbClr val="3F3F3F"/>
                </a:solidFill>
                <a:latin typeface="Century Gothic"/>
                <a:ea typeface="Century Gothic"/>
                <a:cs typeface="Century Gothic"/>
                <a:sym typeface="Century Gothic"/>
              </a:defRPr>
            </a:lvl5pPr>
            <a:lvl6pPr marL="2743200" marR="0" lvl="5" indent="-304800" algn="l" rtl="0">
              <a:spcBef>
                <a:spcPts val="1000"/>
              </a:spcBef>
              <a:spcAft>
                <a:spcPts val="0"/>
              </a:spcAft>
              <a:buClr>
                <a:schemeClr val="accent1"/>
              </a:buClr>
              <a:buSzPts val="1200"/>
              <a:buFont typeface="Noto Sans Symbols"/>
              <a:buChar char="🠶"/>
              <a:defRPr sz="1200" b="0" i="0" u="none" strike="noStrike" cap="none">
                <a:solidFill>
                  <a:srgbClr val="3F3F3F"/>
                </a:solidFill>
                <a:latin typeface="Century Gothic"/>
                <a:ea typeface="Century Gothic"/>
                <a:cs typeface="Century Gothic"/>
                <a:sym typeface="Century Gothic"/>
              </a:defRPr>
            </a:lvl6pPr>
            <a:lvl7pPr marL="3200400" marR="0" lvl="6" indent="-304800" algn="l" rtl="0">
              <a:spcBef>
                <a:spcPts val="1000"/>
              </a:spcBef>
              <a:spcAft>
                <a:spcPts val="0"/>
              </a:spcAft>
              <a:buClr>
                <a:schemeClr val="accent1"/>
              </a:buClr>
              <a:buSzPts val="1200"/>
              <a:buFont typeface="Noto Sans Symbols"/>
              <a:buChar char="🠶"/>
              <a:defRPr sz="1200" b="0" i="0" u="none" strike="noStrike" cap="none">
                <a:solidFill>
                  <a:srgbClr val="3F3F3F"/>
                </a:solidFill>
                <a:latin typeface="Century Gothic"/>
                <a:ea typeface="Century Gothic"/>
                <a:cs typeface="Century Gothic"/>
                <a:sym typeface="Century Gothic"/>
              </a:defRPr>
            </a:lvl7pPr>
            <a:lvl8pPr marL="3657600" marR="0" lvl="7" indent="-304800" algn="l" rtl="0">
              <a:spcBef>
                <a:spcPts val="1000"/>
              </a:spcBef>
              <a:spcAft>
                <a:spcPts val="0"/>
              </a:spcAft>
              <a:buClr>
                <a:schemeClr val="accent1"/>
              </a:buClr>
              <a:buSzPts val="1200"/>
              <a:buFont typeface="Noto Sans Symbols"/>
              <a:buChar char="🠶"/>
              <a:defRPr sz="1200" b="0" i="0" u="none" strike="noStrike" cap="none">
                <a:solidFill>
                  <a:srgbClr val="3F3F3F"/>
                </a:solidFill>
                <a:latin typeface="Century Gothic"/>
                <a:ea typeface="Century Gothic"/>
                <a:cs typeface="Century Gothic"/>
                <a:sym typeface="Century Gothic"/>
              </a:defRPr>
            </a:lvl8pPr>
            <a:lvl9pPr marL="4114800" marR="0" lvl="8" indent="-304800" algn="l" rtl="0">
              <a:spcBef>
                <a:spcPts val="1000"/>
              </a:spcBef>
              <a:spcAft>
                <a:spcPts val="0"/>
              </a:spcAft>
              <a:buClr>
                <a:schemeClr val="accent1"/>
              </a:buClr>
              <a:buSzPts val="1200"/>
              <a:buFont typeface="Noto Sans Symbols"/>
              <a:buChar char="🠶"/>
              <a:defRPr sz="1200" b="0" i="0" u="none" strike="noStrike" cap="none">
                <a:solidFill>
                  <a:srgbClr val="3F3F3F"/>
                </a:solidFill>
                <a:latin typeface="Century Gothic"/>
                <a:ea typeface="Century Gothic"/>
                <a:cs typeface="Century Gothic"/>
                <a:sym typeface="Century Gothic"/>
              </a:defRPr>
            </a:lvl9pPr>
          </a:lstStyle>
          <a:p>
            <a:endParaRPr/>
          </a:p>
        </p:txBody>
      </p:sp>
      <p:sp>
        <p:nvSpPr>
          <p:cNvPr id="35" name="Google Shape;35;p1"/>
          <p:cNvSpPr txBox="1">
            <a:spLocks noGrp="1"/>
          </p:cNvSpPr>
          <p:nvPr>
            <p:ph type="dt" idx="10"/>
          </p:nvPr>
        </p:nvSpPr>
        <p:spPr>
          <a:xfrm>
            <a:off x="10361612" y="6130437"/>
            <a:ext cx="1146283" cy="370396"/>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900" b="0" i="0" u="none" strike="noStrike" cap="none">
                <a:solidFill>
                  <a:srgbClr val="888888"/>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2pPr>
            <a:lvl3pPr marR="0" lvl="2"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3pPr>
            <a:lvl4pPr marR="0" lvl="3"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4pPr>
            <a:lvl5pPr marR="0" lvl="4"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5pPr>
            <a:lvl6pPr marR="0" lvl="5"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6pPr>
            <a:lvl7pPr marR="0" lvl="6"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7pPr>
            <a:lvl8pPr marR="0" lvl="7"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8pPr>
            <a:lvl9pPr marR="0" lvl="8"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36" name="Google Shape;36;p1"/>
          <p:cNvSpPr txBox="1">
            <a:spLocks noGrp="1"/>
          </p:cNvSpPr>
          <p:nvPr>
            <p:ph type="ftr" idx="11"/>
          </p:nvPr>
        </p:nvSpPr>
        <p:spPr>
          <a:xfrm>
            <a:off x="2589212" y="6135808"/>
            <a:ext cx="7619999"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900" b="0" i="0" u="none" strike="noStrike" cap="none">
                <a:solidFill>
                  <a:srgbClr val="888888"/>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2pPr>
            <a:lvl3pPr marR="0" lvl="2"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3pPr>
            <a:lvl4pPr marR="0" lvl="3"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4pPr>
            <a:lvl5pPr marR="0" lvl="4"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5pPr>
            <a:lvl6pPr marR="0" lvl="5"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6pPr>
            <a:lvl7pPr marR="0" lvl="6"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7pPr>
            <a:lvl8pPr marR="0" lvl="7"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8pPr>
            <a:lvl9pPr marR="0" lvl="8"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37" name="Google Shape;37;p1"/>
          <p:cNvSpPr txBox="1">
            <a:spLocks noGrp="1"/>
          </p:cNvSpPr>
          <p:nvPr>
            <p:ph type="sldNum" idx="12"/>
          </p:nvPr>
        </p:nvSpPr>
        <p:spPr>
          <a:xfrm>
            <a:off x="531812" y="787782"/>
            <a:ext cx="779767"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spcAft>
                <a:spcPts val="0"/>
              </a:spcAft>
              <a:buClr>
                <a:srgbClr val="FEFFFF"/>
              </a:buClr>
              <a:buSzPts val="2000"/>
              <a:buFont typeface="Century Gothic"/>
              <a:buNone/>
              <a:defRPr sz="2000" b="0" i="0" u="none" strike="noStrike" cap="none">
                <a:solidFill>
                  <a:srgbClr val="FEFFFF"/>
                </a:solidFill>
                <a:latin typeface="Century Gothic"/>
                <a:ea typeface="Century Gothic"/>
                <a:cs typeface="Century Gothic"/>
                <a:sym typeface="Century Gothic"/>
              </a:defRPr>
            </a:lvl1pPr>
            <a:lvl2pPr marL="0" marR="0" lvl="1" indent="0" algn="r" rtl="0">
              <a:spcBef>
                <a:spcPts val="0"/>
              </a:spcBef>
              <a:spcAft>
                <a:spcPts val="0"/>
              </a:spcAft>
              <a:buClr>
                <a:srgbClr val="FEFFFF"/>
              </a:buClr>
              <a:buSzPts val="2000"/>
              <a:buFont typeface="Century Gothic"/>
              <a:buNone/>
              <a:defRPr sz="2000" b="0" i="0" u="none" strike="noStrike" cap="none">
                <a:solidFill>
                  <a:srgbClr val="FEFFFF"/>
                </a:solidFill>
                <a:latin typeface="Century Gothic"/>
                <a:ea typeface="Century Gothic"/>
                <a:cs typeface="Century Gothic"/>
                <a:sym typeface="Century Gothic"/>
              </a:defRPr>
            </a:lvl2pPr>
            <a:lvl3pPr marL="0" marR="0" lvl="2" indent="0" algn="r" rtl="0">
              <a:spcBef>
                <a:spcPts val="0"/>
              </a:spcBef>
              <a:spcAft>
                <a:spcPts val="0"/>
              </a:spcAft>
              <a:buClr>
                <a:srgbClr val="FEFFFF"/>
              </a:buClr>
              <a:buSzPts val="2000"/>
              <a:buFont typeface="Century Gothic"/>
              <a:buNone/>
              <a:defRPr sz="2000" b="0" i="0" u="none" strike="noStrike" cap="none">
                <a:solidFill>
                  <a:srgbClr val="FEFFFF"/>
                </a:solidFill>
                <a:latin typeface="Century Gothic"/>
                <a:ea typeface="Century Gothic"/>
                <a:cs typeface="Century Gothic"/>
                <a:sym typeface="Century Gothic"/>
              </a:defRPr>
            </a:lvl3pPr>
            <a:lvl4pPr marL="0" marR="0" lvl="3" indent="0" algn="r" rtl="0">
              <a:spcBef>
                <a:spcPts val="0"/>
              </a:spcBef>
              <a:spcAft>
                <a:spcPts val="0"/>
              </a:spcAft>
              <a:buClr>
                <a:srgbClr val="FEFFFF"/>
              </a:buClr>
              <a:buSzPts val="2000"/>
              <a:buFont typeface="Century Gothic"/>
              <a:buNone/>
              <a:defRPr sz="2000" b="0" i="0" u="none" strike="noStrike" cap="none">
                <a:solidFill>
                  <a:srgbClr val="FEFFFF"/>
                </a:solidFill>
                <a:latin typeface="Century Gothic"/>
                <a:ea typeface="Century Gothic"/>
                <a:cs typeface="Century Gothic"/>
                <a:sym typeface="Century Gothic"/>
              </a:defRPr>
            </a:lvl4pPr>
            <a:lvl5pPr marL="0" marR="0" lvl="4" indent="0" algn="r" rtl="0">
              <a:spcBef>
                <a:spcPts val="0"/>
              </a:spcBef>
              <a:spcAft>
                <a:spcPts val="0"/>
              </a:spcAft>
              <a:buClr>
                <a:srgbClr val="FEFFFF"/>
              </a:buClr>
              <a:buSzPts val="2000"/>
              <a:buFont typeface="Century Gothic"/>
              <a:buNone/>
              <a:defRPr sz="2000" b="0" i="0" u="none" strike="noStrike" cap="none">
                <a:solidFill>
                  <a:srgbClr val="FEFFFF"/>
                </a:solidFill>
                <a:latin typeface="Century Gothic"/>
                <a:ea typeface="Century Gothic"/>
                <a:cs typeface="Century Gothic"/>
                <a:sym typeface="Century Gothic"/>
              </a:defRPr>
            </a:lvl5pPr>
            <a:lvl6pPr marL="0" marR="0" lvl="5" indent="0" algn="r" rtl="0">
              <a:spcBef>
                <a:spcPts val="0"/>
              </a:spcBef>
              <a:spcAft>
                <a:spcPts val="0"/>
              </a:spcAft>
              <a:buClr>
                <a:srgbClr val="FEFFFF"/>
              </a:buClr>
              <a:buSzPts val="2000"/>
              <a:buFont typeface="Century Gothic"/>
              <a:buNone/>
              <a:defRPr sz="2000" b="0" i="0" u="none" strike="noStrike" cap="none">
                <a:solidFill>
                  <a:srgbClr val="FEFFFF"/>
                </a:solidFill>
                <a:latin typeface="Century Gothic"/>
                <a:ea typeface="Century Gothic"/>
                <a:cs typeface="Century Gothic"/>
                <a:sym typeface="Century Gothic"/>
              </a:defRPr>
            </a:lvl6pPr>
            <a:lvl7pPr marL="0" marR="0" lvl="6" indent="0" algn="r" rtl="0">
              <a:spcBef>
                <a:spcPts val="0"/>
              </a:spcBef>
              <a:spcAft>
                <a:spcPts val="0"/>
              </a:spcAft>
              <a:buClr>
                <a:srgbClr val="FEFFFF"/>
              </a:buClr>
              <a:buSzPts val="2000"/>
              <a:buFont typeface="Century Gothic"/>
              <a:buNone/>
              <a:defRPr sz="2000" b="0" i="0" u="none" strike="noStrike" cap="none">
                <a:solidFill>
                  <a:srgbClr val="FEFFFF"/>
                </a:solidFill>
                <a:latin typeface="Century Gothic"/>
                <a:ea typeface="Century Gothic"/>
                <a:cs typeface="Century Gothic"/>
                <a:sym typeface="Century Gothic"/>
              </a:defRPr>
            </a:lvl7pPr>
            <a:lvl8pPr marL="0" marR="0" lvl="7" indent="0" algn="r" rtl="0">
              <a:spcBef>
                <a:spcPts val="0"/>
              </a:spcBef>
              <a:spcAft>
                <a:spcPts val="0"/>
              </a:spcAft>
              <a:buClr>
                <a:srgbClr val="FEFFFF"/>
              </a:buClr>
              <a:buSzPts val="2000"/>
              <a:buFont typeface="Century Gothic"/>
              <a:buNone/>
              <a:defRPr sz="2000" b="0" i="0" u="none" strike="noStrike" cap="none">
                <a:solidFill>
                  <a:srgbClr val="FEFFFF"/>
                </a:solidFill>
                <a:latin typeface="Century Gothic"/>
                <a:ea typeface="Century Gothic"/>
                <a:cs typeface="Century Gothic"/>
                <a:sym typeface="Century Gothic"/>
              </a:defRPr>
            </a:lvl8pPr>
            <a:lvl9pPr marL="0" marR="0" lvl="8" indent="0" algn="r" rtl="0">
              <a:spcBef>
                <a:spcPts val="0"/>
              </a:spcBef>
              <a:spcAft>
                <a:spcPts val="0"/>
              </a:spcAft>
              <a:buClr>
                <a:srgbClr val="FEFFFF"/>
              </a:buClr>
              <a:buSzPts val="2000"/>
              <a:buFont typeface="Century Gothic"/>
              <a:buNone/>
              <a:defRPr sz="2000" b="0" i="0" u="none" strike="noStrike" cap="none">
                <a:solidFill>
                  <a:srgbClr val="FEFFFF"/>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I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29.xml.rels><?xml version="1.0" encoding="UTF-8" standalone="yes"?>
<Relationships xmlns="http://schemas.openxmlformats.org/package/2006/relationships"><Relationship Id="rId3" Type="http://schemas.openxmlformats.org/officeDocument/2006/relationships/hyperlink" Target="https://www.cdc.gov/heartdisease/facts.htm" TargetMode="External"/><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hyperlink" Target="https://www.nature.com/articles/s41598-020-76635-9"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hyperlink" Target="https://ourworldindata.org/grapher/annual-number-of-deaths-by-cause" TargetMode="Externa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Shape 163"/>
        <p:cNvGrpSpPr/>
        <p:nvPr/>
      </p:nvGrpSpPr>
      <p:grpSpPr>
        <a:xfrm>
          <a:off x="0" y="0"/>
          <a:ext cx="0" cy="0"/>
          <a:chOff x="0" y="0"/>
          <a:chExt cx="0" cy="0"/>
        </a:xfrm>
      </p:grpSpPr>
      <p:sp>
        <p:nvSpPr>
          <p:cNvPr id="164" name="Google Shape;164;p18"/>
          <p:cNvSpPr txBox="1">
            <a:spLocks noGrp="1"/>
          </p:cNvSpPr>
          <p:nvPr>
            <p:ph type="ctrTitle"/>
          </p:nvPr>
        </p:nvSpPr>
        <p:spPr>
          <a:xfrm>
            <a:off x="0" y="212533"/>
            <a:ext cx="12268200" cy="2193210"/>
          </a:xfrm>
          <a:prstGeom prst="rect">
            <a:avLst/>
          </a:prstGeom>
          <a:noFill/>
          <a:ln>
            <a:noFill/>
          </a:ln>
        </p:spPr>
        <p:txBody>
          <a:bodyPr spcFirstLastPara="1" wrap="square" lIns="91425" tIns="45700" rIns="91425" bIns="45700" anchor="b" anchorCtr="0">
            <a:normAutofit/>
          </a:bodyPr>
          <a:lstStyle/>
          <a:p>
            <a:pPr marL="0" lvl="0" indent="0" algn="ctr" rtl="0">
              <a:lnSpc>
                <a:spcPct val="100000"/>
              </a:lnSpc>
              <a:spcBef>
                <a:spcPts val="0"/>
              </a:spcBef>
              <a:spcAft>
                <a:spcPts val="0"/>
              </a:spcAft>
              <a:buClr>
                <a:schemeClr val="dk1"/>
              </a:buClr>
              <a:buSzPts val="2700"/>
              <a:buFont typeface="Times New Roman"/>
              <a:buNone/>
            </a:pPr>
            <a:r>
              <a:rPr lang="en-IN" sz="3600" b="1">
                <a:latin typeface="Times New Roman"/>
                <a:ea typeface="Times New Roman"/>
                <a:cs typeface="Times New Roman"/>
                <a:sym typeface="Times New Roman"/>
              </a:rPr>
              <a:t>Heart Disease Prediction </a:t>
            </a:r>
            <a:br>
              <a:rPr lang="en-IN" sz="3600" b="1">
                <a:latin typeface="Times New Roman"/>
                <a:ea typeface="Times New Roman"/>
                <a:cs typeface="Times New Roman"/>
                <a:sym typeface="Times New Roman"/>
              </a:rPr>
            </a:br>
            <a:r>
              <a:rPr lang="en-IN" sz="3600" b="1">
                <a:latin typeface="Times New Roman"/>
                <a:ea typeface="Times New Roman"/>
                <a:cs typeface="Times New Roman"/>
                <a:sym typeface="Times New Roman"/>
              </a:rPr>
              <a:t>using </a:t>
            </a:r>
            <a:br>
              <a:rPr lang="en-IN" sz="3600" b="1">
                <a:latin typeface="Times New Roman"/>
                <a:ea typeface="Times New Roman"/>
                <a:cs typeface="Times New Roman"/>
                <a:sym typeface="Times New Roman"/>
              </a:rPr>
            </a:br>
            <a:r>
              <a:rPr lang="en-IN" sz="3600" b="1">
                <a:latin typeface="Times New Roman"/>
                <a:ea typeface="Times New Roman"/>
                <a:cs typeface="Times New Roman"/>
                <a:sym typeface="Times New Roman"/>
              </a:rPr>
              <a:t>Machine Learning</a:t>
            </a:r>
            <a:r>
              <a:rPr lang="en-IN" sz="2400">
                <a:latin typeface="Times New Roman"/>
                <a:ea typeface="Times New Roman"/>
                <a:cs typeface="Times New Roman"/>
                <a:sym typeface="Times New Roman"/>
              </a:rPr>
              <a:t/>
            </a:r>
            <a:br>
              <a:rPr lang="en-IN" sz="2400">
                <a:latin typeface="Times New Roman"/>
                <a:ea typeface="Times New Roman"/>
                <a:cs typeface="Times New Roman"/>
                <a:sym typeface="Times New Roman"/>
              </a:rPr>
            </a:br>
            <a:endParaRPr sz="2400">
              <a:latin typeface="Times New Roman"/>
              <a:ea typeface="Times New Roman"/>
              <a:cs typeface="Times New Roman"/>
              <a:sym typeface="Times New Roman"/>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Shape 221"/>
        <p:cNvGrpSpPr/>
        <p:nvPr/>
      </p:nvGrpSpPr>
      <p:grpSpPr>
        <a:xfrm>
          <a:off x="0" y="0"/>
          <a:ext cx="0" cy="0"/>
          <a:chOff x="0" y="0"/>
          <a:chExt cx="0" cy="0"/>
        </a:xfrm>
      </p:grpSpPr>
      <p:sp>
        <p:nvSpPr>
          <p:cNvPr id="222" name="Google Shape;222;p27"/>
          <p:cNvSpPr txBox="1">
            <a:spLocks noGrp="1"/>
          </p:cNvSpPr>
          <p:nvPr>
            <p:ph type="title"/>
          </p:nvPr>
        </p:nvSpPr>
        <p:spPr>
          <a:xfrm>
            <a:off x="-2895600" y="406050"/>
            <a:ext cx="12192000" cy="642900"/>
          </a:xfrm>
          <a:prstGeom prst="rect">
            <a:avLst/>
          </a:prstGeom>
          <a:noFill/>
          <a:ln>
            <a:noFill/>
          </a:ln>
        </p:spPr>
        <p:txBody>
          <a:bodyPr spcFirstLastPara="1" wrap="square" lIns="91425" tIns="45700" rIns="91425" bIns="45700" anchor="t" anchorCtr="0">
            <a:normAutofit/>
          </a:bodyPr>
          <a:lstStyle/>
          <a:p>
            <a:pPr marL="0" lvl="0" indent="0" algn="ctr" rtl="0">
              <a:lnSpc>
                <a:spcPct val="100000"/>
              </a:lnSpc>
              <a:spcBef>
                <a:spcPts val="0"/>
              </a:spcBef>
              <a:spcAft>
                <a:spcPts val="0"/>
              </a:spcAft>
              <a:buNone/>
            </a:pPr>
            <a:r>
              <a:rPr lang="en-IN" sz="2400">
                <a:latin typeface="Times New Roman"/>
                <a:ea typeface="Times New Roman"/>
                <a:cs typeface="Times New Roman"/>
                <a:sym typeface="Times New Roman"/>
              </a:rPr>
              <a:t>LITERATURE SURVEY CONTD.</a:t>
            </a:r>
            <a:endParaRPr/>
          </a:p>
        </p:txBody>
      </p:sp>
      <p:sp>
        <p:nvSpPr>
          <p:cNvPr id="223" name="Google Shape;223;p27"/>
          <p:cNvSpPr txBox="1">
            <a:spLocks noGrp="1"/>
          </p:cNvSpPr>
          <p:nvPr>
            <p:ph type="body" idx="1"/>
          </p:nvPr>
        </p:nvSpPr>
        <p:spPr>
          <a:xfrm>
            <a:off x="651075" y="1177450"/>
            <a:ext cx="5187600" cy="4772400"/>
          </a:xfrm>
          <a:prstGeom prst="rect">
            <a:avLst/>
          </a:prstGeom>
          <a:noFill/>
          <a:ln>
            <a:noFill/>
          </a:ln>
        </p:spPr>
        <p:txBody>
          <a:bodyPr spcFirstLastPara="1" wrap="square" lIns="91425" tIns="45700" rIns="91425" bIns="45700" anchor="t" anchorCtr="0">
            <a:normAutofit lnSpcReduction="10000"/>
          </a:bodyPr>
          <a:lstStyle/>
          <a:p>
            <a:pPr marL="0" lvl="0" indent="0" algn="just" rtl="0">
              <a:lnSpc>
                <a:spcPct val="100000"/>
              </a:lnSpc>
              <a:spcBef>
                <a:spcPts val="1000"/>
              </a:spcBef>
              <a:spcAft>
                <a:spcPts val="0"/>
              </a:spcAft>
              <a:buNone/>
            </a:pPr>
            <a:r>
              <a:rPr lang="en-IN" b="1" dirty="0">
                <a:solidFill>
                  <a:schemeClr val="dk2"/>
                </a:solidFill>
                <a:latin typeface="Arial"/>
                <a:ea typeface="Arial"/>
                <a:cs typeface="Arial"/>
                <a:sym typeface="Arial"/>
              </a:rPr>
              <a:t>4. Same Heart Disease Different ML Models    </a:t>
            </a:r>
            <a:r>
              <a:rPr lang="en-IN" dirty="0">
                <a:solidFill>
                  <a:schemeClr val="dk2"/>
                </a:solidFill>
                <a:latin typeface="Arial"/>
                <a:ea typeface="Arial"/>
                <a:cs typeface="Arial"/>
                <a:sym typeface="Arial"/>
              </a:rPr>
              <a:t>An expert medical diagnosis system was developed using Decision Tree , Naive Bayes and Neural Network by Palaniappan and Awang.[7]</a:t>
            </a:r>
            <a:endParaRPr dirty="0">
              <a:solidFill>
                <a:schemeClr val="dk2"/>
              </a:solidFill>
              <a:latin typeface="Arial"/>
              <a:ea typeface="Arial"/>
              <a:cs typeface="Arial"/>
              <a:sym typeface="Arial"/>
            </a:endParaRPr>
          </a:p>
          <a:p>
            <a:pPr marL="0" lvl="0" indent="0" algn="just" rtl="0">
              <a:lnSpc>
                <a:spcPct val="100000"/>
              </a:lnSpc>
              <a:spcBef>
                <a:spcPts val="1000"/>
              </a:spcBef>
              <a:spcAft>
                <a:spcPts val="0"/>
              </a:spcAft>
              <a:buNone/>
            </a:pPr>
            <a:r>
              <a:rPr lang="en-IN" b="1" dirty="0">
                <a:solidFill>
                  <a:schemeClr val="dk2"/>
                </a:solidFill>
                <a:latin typeface="Arial"/>
                <a:ea typeface="Arial"/>
                <a:cs typeface="Arial"/>
                <a:sym typeface="Arial"/>
              </a:rPr>
              <a:t>5. Different Disease and Different ML </a:t>
            </a:r>
            <a:r>
              <a:rPr lang="en-IN" b="1" dirty="0" smtClean="0">
                <a:solidFill>
                  <a:schemeClr val="dk2"/>
                </a:solidFill>
                <a:latin typeface="Arial"/>
                <a:ea typeface="Arial"/>
                <a:cs typeface="Arial"/>
                <a:sym typeface="Arial"/>
              </a:rPr>
              <a:t>Models: According</a:t>
            </a:r>
            <a:r>
              <a:rPr lang="en-IN" dirty="0" smtClean="0">
                <a:solidFill>
                  <a:schemeClr val="dk2"/>
                </a:solidFill>
                <a:latin typeface="Arial"/>
                <a:ea typeface="Arial"/>
                <a:cs typeface="Arial"/>
                <a:sym typeface="Arial"/>
              </a:rPr>
              <a:t> </a:t>
            </a:r>
            <a:r>
              <a:rPr lang="en-IN" dirty="0">
                <a:solidFill>
                  <a:schemeClr val="dk2"/>
                </a:solidFill>
                <a:latin typeface="Arial"/>
                <a:ea typeface="Arial"/>
                <a:cs typeface="Arial"/>
                <a:sym typeface="Arial"/>
              </a:rPr>
              <a:t>to Afifa Akhtar, Susmita Roy Tithi and Fahimul Aleem in a study, a specific model provides the most accurate results for a specific type of heart disease.[6]</a:t>
            </a:r>
            <a:endParaRPr dirty="0">
              <a:solidFill>
                <a:schemeClr val="dk2"/>
              </a:solidFill>
              <a:latin typeface="Arial"/>
              <a:ea typeface="Arial"/>
              <a:cs typeface="Arial"/>
              <a:sym typeface="Arial"/>
            </a:endParaRPr>
          </a:p>
          <a:p>
            <a:pPr marL="0" lvl="0" indent="0" algn="just" rtl="0">
              <a:lnSpc>
                <a:spcPct val="100000"/>
              </a:lnSpc>
              <a:spcBef>
                <a:spcPts val="1000"/>
              </a:spcBef>
              <a:spcAft>
                <a:spcPts val="0"/>
              </a:spcAft>
              <a:buNone/>
            </a:pPr>
            <a:r>
              <a:rPr lang="en-IN" dirty="0">
                <a:solidFill>
                  <a:schemeClr val="dk2"/>
                </a:solidFill>
                <a:latin typeface="Arial"/>
                <a:ea typeface="Arial"/>
                <a:cs typeface="Arial"/>
                <a:sym typeface="Arial"/>
              </a:rPr>
              <a:t>Based on the data available, there is variation in prediction accuracy. Less Data Less Accuracy</a:t>
            </a:r>
            <a:endParaRPr dirty="0">
              <a:solidFill>
                <a:schemeClr val="dk2"/>
              </a:solidFill>
              <a:latin typeface="Arial"/>
              <a:ea typeface="Arial"/>
              <a:cs typeface="Arial"/>
              <a:sym typeface="Arial"/>
            </a:endParaRPr>
          </a:p>
          <a:p>
            <a:pPr marL="457200" lvl="0" indent="-330200" algn="just" rtl="0">
              <a:lnSpc>
                <a:spcPct val="100000"/>
              </a:lnSpc>
              <a:spcBef>
                <a:spcPts val="0"/>
              </a:spcBef>
              <a:spcAft>
                <a:spcPts val="0"/>
              </a:spcAft>
              <a:buClr>
                <a:schemeClr val="dk2"/>
              </a:buClr>
              <a:buSzPts val="1600"/>
              <a:buFont typeface="Arial"/>
              <a:buChar char="●"/>
            </a:pPr>
            <a:r>
              <a:rPr lang="en-IN" dirty="0">
                <a:solidFill>
                  <a:schemeClr val="dk2"/>
                </a:solidFill>
                <a:latin typeface="Arial"/>
                <a:ea typeface="Arial"/>
                <a:cs typeface="Arial"/>
                <a:sym typeface="Arial"/>
              </a:rPr>
              <a:t>Different Feature contributes differently</a:t>
            </a:r>
            <a:endParaRPr dirty="0">
              <a:solidFill>
                <a:schemeClr val="dk2"/>
              </a:solidFill>
              <a:latin typeface="Arial"/>
              <a:ea typeface="Arial"/>
              <a:cs typeface="Arial"/>
              <a:sym typeface="Arial"/>
            </a:endParaRPr>
          </a:p>
          <a:p>
            <a:pPr marL="127000" lvl="0" indent="0" algn="just" rtl="0">
              <a:lnSpc>
                <a:spcPct val="100000"/>
              </a:lnSpc>
              <a:spcBef>
                <a:spcPts val="0"/>
              </a:spcBef>
              <a:spcAft>
                <a:spcPts val="0"/>
              </a:spcAft>
              <a:buClr>
                <a:srgbClr val="FFFFFF"/>
              </a:buClr>
              <a:buSzPts val="1600"/>
              <a:buNone/>
            </a:pPr>
            <a:endParaRPr dirty="0">
              <a:solidFill>
                <a:schemeClr val="dk2"/>
              </a:solidFill>
              <a:latin typeface="Arial"/>
              <a:ea typeface="Arial"/>
              <a:cs typeface="Arial"/>
              <a:sym typeface="Arial"/>
            </a:endParaRPr>
          </a:p>
          <a:p>
            <a:pPr marL="127000" lvl="0" indent="0" algn="just" rtl="0">
              <a:lnSpc>
                <a:spcPct val="100000"/>
              </a:lnSpc>
              <a:spcBef>
                <a:spcPts val="0"/>
              </a:spcBef>
              <a:spcAft>
                <a:spcPts val="0"/>
              </a:spcAft>
              <a:buClr>
                <a:srgbClr val="FFFFFF"/>
              </a:buClr>
              <a:buSzPts val="1600"/>
              <a:buNone/>
            </a:pPr>
            <a:r>
              <a:rPr lang="en-IN" b="1" dirty="0">
                <a:solidFill>
                  <a:schemeClr val="dk2"/>
                </a:solidFill>
                <a:latin typeface="Arial"/>
                <a:ea typeface="Arial"/>
                <a:cs typeface="Arial"/>
                <a:sym typeface="Arial"/>
              </a:rPr>
              <a:t>These are solved using Feature Selection Algorithms.</a:t>
            </a:r>
            <a:endParaRPr dirty="0">
              <a:solidFill>
                <a:schemeClr val="dk2"/>
              </a:solidFill>
              <a:latin typeface="Arial"/>
              <a:ea typeface="Arial"/>
              <a:cs typeface="Arial"/>
              <a:sym typeface="Arial"/>
            </a:endParaRPr>
          </a:p>
        </p:txBody>
      </p:sp>
      <p:graphicFrame>
        <p:nvGraphicFramePr>
          <p:cNvPr id="224" name="Google Shape;224;p27"/>
          <p:cNvGraphicFramePr/>
          <p:nvPr/>
        </p:nvGraphicFramePr>
        <p:xfrm>
          <a:off x="6007150" y="1038800"/>
          <a:ext cx="5876850" cy="1828680"/>
        </p:xfrm>
        <a:graphic>
          <a:graphicData uri="http://schemas.openxmlformats.org/drawingml/2006/table">
            <a:tbl>
              <a:tblPr>
                <a:noFill/>
                <a:tableStyleId>{5F74F48C-6BC6-499B-89A2-122CA834F106}</a:tableStyleId>
              </a:tblPr>
              <a:tblGrid>
                <a:gridCol w="2938425">
                  <a:extLst>
                    <a:ext uri="{9D8B030D-6E8A-4147-A177-3AD203B41FA5}">
                      <a16:colId xmlns:a16="http://schemas.microsoft.com/office/drawing/2014/main" xmlns="" val="20000"/>
                    </a:ext>
                  </a:extLst>
                </a:gridCol>
                <a:gridCol w="2938425">
                  <a:extLst>
                    <a:ext uri="{9D8B030D-6E8A-4147-A177-3AD203B41FA5}">
                      <a16:colId xmlns:a16="http://schemas.microsoft.com/office/drawing/2014/main" xmlns="" val="20001"/>
                    </a:ext>
                  </a:extLst>
                </a:gridCol>
              </a:tblGrid>
              <a:tr h="396200">
                <a:tc>
                  <a:txBody>
                    <a:bodyPr/>
                    <a:lstStyle/>
                    <a:p>
                      <a:pPr marL="0" marR="0" lvl="0" indent="0" algn="ctr" rtl="0">
                        <a:spcBef>
                          <a:spcPts val="0"/>
                        </a:spcBef>
                        <a:spcAft>
                          <a:spcPts val="0"/>
                        </a:spcAft>
                        <a:buClr>
                          <a:schemeClr val="dk2"/>
                        </a:buClr>
                        <a:buSzPts val="1800"/>
                        <a:buFont typeface="Century Gothic"/>
                        <a:buNone/>
                      </a:pPr>
                      <a:r>
                        <a:rPr lang="en-IN" sz="1800" b="1" u="none" strike="noStrike" cap="none">
                          <a:solidFill>
                            <a:schemeClr val="dk2"/>
                          </a:solidFill>
                        </a:rPr>
                        <a:t>ALGORITHM </a:t>
                      </a:r>
                      <a:endParaRPr sz="1800" b="1" u="none" strike="noStrike" cap="none">
                        <a:solidFill>
                          <a:schemeClr val="dk2"/>
                        </a:solidFill>
                      </a:endParaRPr>
                    </a:p>
                  </a:txBody>
                  <a:tcPr marL="91425" marR="91425" marT="91425" marB="91425"/>
                </a:tc>
                <a:tc>
                  <a:txBody>
                    <a:bodyPr/>
                    <a:lstStyle/>
                    <a:p>
                      <a:pPr marL="0" marR="0" lvl="0" indent="0" algn="ctr" rtl="0">
                        <a:spcBef>
                          <a:spcPts val="0"/>
                        </a:spcBef>
                        <a:spcAft>
                          <a:spcPts val="0"/>
                        </a:spcAft>
                        <a:buClr>
                          <a:schemeClr val="dk2"/>
                        </a:buClr>
                        <a:buSzPts val="1800"/>
                        <a:buFont typeface="Century Gothic"/>
                        <a:buNone/>
                      </a:pPr>
                      <a:r>
                        <a:rPr lang="en-IN" sz="1800" b="1" u="none" strike="noStrike" cap="none">
                          <a:solidFill>
                            <a:schemeClr val="dk2"/>
                          </a:solidFill>
                        </a:rPr>
                        <a:t>ACCURACY</a:t>
                      </a:r>
                      <a:endParaRPr sz="1800" b="1" u="none" strike="noStrike" cap="none">
                        <a:solidFill>
                          <a:schemeClr val="dk2"/>
                        </a:solidFill>
                      </a:endParaRPr>
                    </a:p>
                  </a:txBody>
                  <a:tcPr marL="91425" marR="91425" marT="91425" marB="91425"/>
                </a:tc>
                <a:extLst>
                  <a:ext uri="{0D108BD9-81ED-4DB2-BD59-A6C34878D82A}">
                    <a16:rowId xmlns:a16="http://schemas.microsoft.com/office/drawing/2014/main" xmlns="" val="10000"/>
                  </a:ext>
                </a:extLst>
              </a:tr>
              <a:tr h="396200">
                <a:tc>
                  <a:txBody>
                    <a:bodyPr/>
                    <a:lstStyle/>
                    <a:p>
                      <a:pPr marL="0" marR="0" lvl="0" indent="0" algn="l" rtl="0">
                        <a:spcBef>
                          <a:spcPts val="0"/>
                        </a:spcBef>
                        <a:spcAft>
                          <a:spcPts val="0"/>
                        </a:spcAft>
                        <a:buClr>
                          <a:schemeClr val="dk2"/>
                        </a:buClr>
                        <a:buSzPts val="1800"/>
                        <a:buFont typeface="Century Gothic"/>
                        <a:buNone/>
                      </a:pPr>
                      <a:r>
                        <a:rPr lang="en-IN" sz="1800" u="none" strike="noStrike" cap="none">
                          <a:solidFill>
                            <a:schemeClr val="dk2"/>
                          </a:solidFill>
                        </a:rPr>
                        <a:t>Decision Tree</a:t>
                      </a:r>
                      <a:endParaRPr sz="1800" u="none" strike="noStrike" cap="none">
                        <a:solidFill>
                          <a:schemeClr val="dk2"/>
                        </a:solidFill>
                      </a:endParaRPr>
                    </a:p>
                  </a:txBody>
                  <a:tcPr marL="91425" marR="91425" marT="91425" marB="91425"/>
                </a:tc>
                <a:tc>
                  <a:txBody>
                    <a:bodyPr/>
                    <a:lstStyle/>
                    <a:p>
                      <a:pPr marL="0" marR="0" lvl="0" indent="0" algn="l" rtl="0">
                        <a:spcBef>
                          <a:spcPts val="0"/>
                        </a:spcBef>
                        <a:spcAft>
                          <a:spcPts val="0"/>
                        </a:spcAft>
                        <a:buClr>
                          <a:schemeClr val="dk2"/>
                        </a:buClr>
                        <a:buSzPts val="1800"/>
                        <a:buFont typeface="Century Gothic"/>
                        <a:buNone/>
                      </a:pPr>
                      <a:r>
                        <a:rPr lang="en-IN" sz="1800" u="none" strike="noStrike" cap="none">
                          <a:solidFill>
                            <a:schemeClr val="dk2"/>
                          </a:solidFill>
                        </a:rPr>
                        <a:t>80.40%</a:t>
                      </a:r>
                      <a:endParaRPr sz="1800" u="none" strike="noStrike" cap="none">
                        <a:solidFill>
                          <a:schemeClr val="dk2"/>
                        </a:solidFill>
                      </a:endParaRPr>
                    </a:p>
                  </a:txBody>
                  <a:tcPr marL="91425" marR="91425" marT="91425" marB="91425"/>
                </a:tc>
                <a:extLst>
                  <a:ext uri="{0D108BD9-81ED-4DB2-BD59-A6C34878D82A}">
                    <a16:rowId xmlns:a16="http://schemas.microsoft.com/office/drawing/2014/main" xmlns="" val="10001"/>
                  </a:ext>
                </a:extLst>
              </a:tr>
              <a:tr h="396200">
                <a:tc>
                  <a:txBody>
                    <a:bodyPr/>
                    <a:lstStyle/>
                    <a:p>
                      <a:pPr marL="0" marR="0" lvl="0" indent="0" algn="l" rtl="0">
                        <a:spcBef>
                          <a:spcPts val="0"/>
                        </a:spcBef>
                        <a:spcAft>
                          <a:spcPts val="0"/>
                        </a:spcAft>
                        <a:buClr>
                          <a:schemeClr val="dk2"/>
                        </a:buClr>
                        <a:buSzPts val="1800"/>
                        <a:buFont typeface="Century Gothic"/>
                        <a:buNone/>
                      </a:pPr>
                      <a:r>
                        <a:rPr lang="en-IN" sz="1800" u="none" strike="noStrike" cap="none">
                          <a:solidFill>
                            <a:schemeClr val="dk2"/>
                          </a:solidFill>
                        </a:rPr>
                        <a:t>Naive Bayes</a:t>
                      </a:r>
                      <a:endParaRPr sz="1800" u="none" strike="noStrike" cap="none">
                        <a:solidFill>
                          <a:schemeClr val="dk2"/>
                        </a:solidFill>
                      </a:endParaRPr>
                    </a:p>
                  </a:txBody>
                  <a:tcPr marL="91425" marR="91425" marT="91425" marB="91425"/>
                </a:tc>
                <a:tc>
                  <a:txBody>
                    <a:bodyPr/>
                    <a:lstStyle/>
                    <a:p>
                      <a:pPr marL="0" marR="0" lvl="0" indent="0" algn="l" rtl="0">
                        <a:spcBef>
                          <a:spcPts val="0"/>
                        </a:spcBef>
                        <a:spcAft>
                          <a:spcPts val="0"/>
                        </a:spcAft>
                        <a:buClr>
                          <a:schemeClr val="dk2"/>
                        </a:buClr>
                        <a:buSzPts val="1800"/>
                        <a:buFont typeface="Century Gothic"/>
                        <a:buNone/>
                      </a:pPr>
                      <a:r>
                        <a:rPr lang="en-IN" sz="1800" u="none" strike="noStrike" cap="none">
                          <a:solidFill>
                            <a:schemeClr val="dk2"/>
                          </a:solidFill>
                        </a:rPr>
                        <a:t>86.12%</a:t>
                      </a:r>
                      <a:endParaRPr sz="1800" u="none" strike="noStrike" cap="none">
                        <a:solidFill>
                          <a:schemeClr val="dk2"/>
                        </a:solidFill>
                      </a:endParaRPr>
                    </a:p>
                  </a:txBody>
                  <a:tcPr marL="91425" marR="91425" marT="91425" marB="91425"/>
                </a:tc>
                <a:extLst>
                  <a:ext uri="{0D108BD9-81ED-4DB2-BD59-A6C34878D82A}">
                    <a16:rowId xmlns:a16="http://schemas.microsoft.com/office/drawing/2014/main" xmlns="" val="10002"/>
                  </a:ext>
                </a:extLst>
              </a:tr>
              <a:tr h="381000">
                <a:tc>
                  <a:txBody>
                    <a:bodyPr/>
                    <a:lstStyle/>
                    <a:p>
                      <a:pPr marL="0" marR="0" lvl="0" indent="0" algn="l" rtl="0">
                        <a:spcBef>
                          <a:spcPts val="0"/>
                        </a:spcBef>
                        <a:spcAft>
                          <a:spcPts val="0"/>
                        </a:spcAft>
                        <a:buClr>
                          <a:schemeClr val="dk2"/>
                        </a:buClr>
                        <a:buSzPts val="1800"/>
                        <a:buFont typeface="Century Gothic"/>
                        <a:buNone/>
                      </a:pPr>
                      <a:r>
                        <a:rPr lang="en-IN" sz="1800" u="none" strike="noStrike" cap="none">
                          <a:solidFill>
                            <a:schemeClr val="dk2"/>
                          </a:solidFill>
                        </a:rPr>
                        <a:t>Neural Network</a:t>
                      </a:r>
                      <a:endParaRPr sz="1800" u="none" strike="noStrike" cap="none">
                        <a:solidFill>
                          <a:schemeClr val="dk2"/>
                        </a:solidFill>
                      </a:endParaRPr>
                    </a:p>
                  </a:txBody>
                  <a:tcPr marL="91425" marR="91425" marT="91425" marB="91425"/>
                </a:tc>
                <a:tc>
                  <a:txBody>
                    <a:bodyPr/>
                    <a:lstStyle/>
                    <a:p>
                      <a:pPr marL="0" marR="0" lvl="0" indent="0" algn="l" rtl="0">
                        <a:spcBef>
                          <a:spcPts val="0"/>
                        </a:spcBef>
                        <a:spcAft>
                          <a:spcPts val="0"/>
                        </a:spcAft>
                        <a:buClr>
                          <a:schemeClr val="dk2"/>
                        </a:buClr>
                        <a:buSzPts val="1800"/>
                        <a:buFont typeface="Century Gothic"/>
                        <a:buNone/>
                      </a:pPr>
                      <a:r>
                        <a:rPr lang="en-IN" sz="1800" u="none" strike="noStrike" cap="none">
                          <a:solidFill>
                            <a:schemeClr val="dk2"/>
                          </a:solidFill>
                        </a:rPr>
                        <a:t>85.68%</a:t>
                      </a:r>
                      <a:endParaRPr sz="1800" u="none" strike="noStrike" cap="none">
                        <a:solidFill>
                          <a:schemeClr val="dk2"/>
                        </a:solidFill>
                      </a:endParaRPr>
                    </a:p>
                  </a:txBody>
                  <a:tcPr marL="91425" marR="91425" marT="91425" marB="91425"/>
                </a:tc>
                <a:extLst>
                  <a:ext uri="{0D108BD9-81ED-4DB2-BD59-A6C34878D82A}">
                    <a16:rowId xmlns:a16="http://schemas.microsoft.com/office/drawing/2014/main" xmlns="" val="10003"/>
                  </a:ext>
                </a:extLst>
              </a:tr>
            </a:tbl>
          </a:graphicData>
        </a:graphic>
      </p:graphicFrame>
      <p:graphicFrame>
        <p:nvGraphicFramePr>
          <p:cNvPr id="225" name="Google Shape;225;p27"/>
          <p:cNvGraphicFramePr/>
          <p:nvPr/>
        </p:nvGraphicFramePr>
        <p:xfrm>
          <a:off x="6007150" y="2982200"/>
          <a:ext cx="5876850" cy="3875800"/>
        </p:xfrm>
        <a:graphic>
          <a:graphicData uri="http://schemas.openxmlformats.org/drawingml/2006/table">
            <a:tbl>
              <a:tblPr>
                <a:noFill/>
                <a:tableStyleId>{5F74F48C-6BC6-499B-89A2-122CA834F106}</a:tableStyleId>
              </a:tblPr>
              <a:tblGrid>
                <a:gridCol w="1958950">
                  <a:extLst>
                    <a:ext uri="{9D8B030D-6E8A-4147-A177-3AD203B41FA5}">
                      <a16:colId xmlns:a16="http://schemas.microsoft.com/office/drawing/2014/main" xmlns="" val="20000"/>
                    </a:ext>
                  </a:extLst>
                </a:gridCol>
                <a:gridCol w="1958950">
                  <a:extLst>
                    <a:ext uri="{9D8B030D-6E8A-4147-A177-3AD203B41FA5}">
                      <a16:colId xmlns:a16="http://schemas.microsoft.com/office/drawing/2014/main" xmlns="" val="20001"/>
                    </a:ext>
                  </a:extLst>
                </a:gridCol>
                <a:gridCol w="1958950">
                  <a:extLst>
                    <a:ext uri="{9D8B030D-6E8A-4147-A177-3AD203B41FA5}">
                      <a16:colId xmlns:a16="http://schemas.microsoft.com/office/drawing/2014/main" xmlns="" val="20002"/>
                    </a:ext>
                  </a:extLst>
                </a:gridCol>
              </a:tblGrid>
              <a:tr h="461400">
                <a:tc>
                  <a:txBody>
                    <a:bodyPr/>
                    <a:lstStyle/>
                    <a:p>
                      <a:pPr marL="0" marR="0" lvl="0" indent="0" algn="ctr" rtl="0">
                        <a:spcBef>
                          <a:spcPts val="0"/>
                        </a:spcBef>
                        <a:spcAft>
                          <a:spcPts val="0"/>
                        </a:spcAft>
                        <a:buClr>
                          <a:schemeClr val="dk2"/>
                        </a:buClr>
                        <a:buSzPts val="1800"/>
                        <a:buFont typeface="Century Gothic"/>
                        <a:buNone/>
                      </a:pPr>
                      <a:r>
                        <a:rPr lang="en-IN" sz="1800" u="none" strike="noStrike" cap="none">
                          <a:solidFill>
                            <a:schemeClr val="dk2"/>
                          </a:solidFill>
                        </a:rPr>
                        <a:t>Disease Name</a:t>
                      </a:r>
                      <a:endParaRPr sz="1800" u="none" strike="noStrike" cap="none">
                        <a:solidFill>
                          <a:schemeClr val="dk2"/>
                        </a:solidFill>
                      </a:endParaRPr>
                    </a:p>
                  </a:txBody>
                  <a:tcPr marL="91425" marR="91425" marT="91425" marB="91425"/>
                </a:tc>
                <a:tc>
                  <a:txBody>
                    <a:bodyPr/>
                    <a:lstStyle/>
                    <a:p>
                      <a:pPr marL="0" marR="0" lvl="0" indent="0" algn="ctr" rtl="0">
                        <a:spcBef>
                          <a:spcPts val="0"/>
                        </a:spcBef>
                        <a:spcAft>
                          <a:spcPts val="0"/>
                        </a:spcAft>
                        <a:buClr>
                          <a:schemeClr val="dk2"/>
                        </a:buClr>
                        <a:buSzPts val="1800"/>
                        <a:buFont typeface="Century Gothic"/>
                        <a:buNone/>
                      </a:pPr>
                      <a:r>
                        <a:rPr lang="en-IN" sz="1800" u="none" strike="noStrike" cap="none">
                          <a:solidFill>
                            <a:schemeClr val="dk2"/>
                          </a:solidFill>
                        </a:rPr>
                        <a:t>Best Algorithm</a:t>
                      </a:r>
                      <a:endParaRPr sz="1800" u="none" strike="noStrike" cap="none">
                        <a:solidFill>
                          <a:schemeClr val="dk2"/>
                        </a:solidFill>
                      </a:endParaRPr>
                    </a:p>
                  </a:txBody>
                  <a:tcPr marL="91425" marR="91425" marT="91425" marB="91425"/>
                </a:tc>
                <a:tc>
                  <a:txBody>
                    <a:bodyPr/>
                    <a:lstStyle/>
                    <a:p>
                      <a:pPr marL="0" marR="0" lvl="0" indent="0" algn="ctr" rtl="0">
                        <a:spcBef>
                          <a:spcPts val="0"/>
                        </a:spcBef>
                        <a:spcAft>
                          <a:spcPts val="0"/>
                        </a:spcAft>
                        <a:buClr>
                          <a:schemeClr val="dk2"/>
                        </a:buClr>
                        <a:buSzPts val="1800"/>
                        <a:buFont typeface="Century Gothic"/>
                        <a:buNone/>
                      </a:pPr>
                      <a:r>
                        <a:rPr lang="en-IN" sz="1800" u="none" strike="noStrike" cap="none">
                          <a:solidFill>
                            <a:schemeClr val="dk2"/>
                          </a:solidFill>
                        </a:rPr>
                        <a:t>Score</a:t>
                      </a:r>
                      <a:endParaRPr sz="1800" u="none" strike="noStrike" cap="none">
                        <a:solidFill>
                          <a:schemeClr val="dk2"/>
                        </a:solidFill>
                      </a:endParaRPr>
                    </a:p>
                  </a:txBody>
                  <a:tcPr marL="91425" marR="91425" marT="91425" marB="91425"/>
                </a:tc>
                <a:extLst>
                  <a:ext uri="{0D108BD9-81ED-4DB2-BD59-A6C34878D82A}">
                    <a16:rowId xmlns:a16="http://schemas.microsoft.com/office/drawing/2014/main" xmlns="" val="10000"/>
                  </a:ext>
                </a:extLst>
              </a:tr>
              <a:tr h="461400">
                <a:tc>
                  <a:txBody>
                    <a:bodyPr/>
                    <a:lstStyle/>
                    <a:p>
                      <a:pPr marL="0" marR="0" lvl="0" indent="0" algn="l" rtl="0">
                        <a:spcBef>
                          <a:spcPts val="0"/>
                        </a:spcBef>
                        <a:spcAft>
                          <a:spcPts val="0"/>
                        </a:spcAft>
                        <a:buClr>
                          <a:schemeClr val="dk2"/>
                        </a:buClr>
                        <a:buSzPts val="1800"/>
                        <a:buFont typeface="Century Gothic"/>
                        <a:buNone/>
                      </a:pPr>
                      <a:r>
                        <a:rPr lang="en-IN" sz="1800" u="none" strike="noStrike" cap="none">
                          <a:solidFill>
                            <a:schemeClr val="dk2"/>
                          </a:solidFill>
                        </a:rPr>
                        <a:t>CAD</a:t>
                      </a:r>
                      <a:endParaRPr sz="1800" u="none" strike="noStrike" cap="none">
                        <a:solidFill>
                          <a:schemeClr val="dk2"/>
                        </a:solidFill>
                      </a:endParaRPr>
                    </a:p>
                  </a:txBody>
                  <a:tcPr marL="91425" marR="91425" marT="91425" marB="91425"/>
                </a:tc>
                <a:tc>
                  <a:txBody>
                    <a:bodyPr/>
                    <a:lstStyle/>
                    <a:p>
                      <a:pPr marL="0" marR="0" lvl="0" indent="0" algn="l" rtl="0">
                        <a:spcBef>
                          <a:spcPts val="0"/>
                        </a:spcBef>
                        <a:spcAft>
                          <a:spcPts val="0"/>
                        </a:spcAft>
                        <a:buClr>
                          <a:schemeClr val="dk2"/>
                        </a:buClr>
                        <a:buSzPts val="1800"/>
                        <a:buFont typeface="Century Gothic"/>
                        <a:buNone/>
                      </a:pPr>
                      <a:r>
                        <a:rPr lang="en-IN" sz="1800" u="none" strike="noStrike" cap="none">
                          <a:solidFill>
                            <a:schemeClr val="dk2"/>
                          </a:solidFill>
                        </a:rPr>
                        <a:t>Naive Bayes</a:t>
                      </a:r>
                      <a:endParaRPr sz="1800" u="none" strike="noStrike" cap="none">
                        <a:solidFill>
                          <a:schemeClr val="dk2"/>
                        </a:solidFill>
                      </a:endParaRPr>
                    </a:p>
                  </a:txBody>
                  <a:tcPr marL="91425" marR="91425" marT="91425" marB="91425"/>
                </a:tc>
                <a:tc>
                  <a:txBody>
                    <a:bodyPr/>
                    <a:lstStyle/>
                    <a:p>
                      <a:pPr marL="0" marR="0" lvl="0" indent="0" algn="l" rtl="0">
                        <a:spcBef>
                          <a:spcPts val="0"/>
                        </a:spcBef>
                        <a:spcAft>
                          <a:spcPts val="0"/>
                        </a:spcAft>
                        <a:buClr>
                          <a:schemeClr val="dk2"/>
                        </a:buClr>
                        <a:buSzPts val="1800"/>
                        <a:buFont typeface="Century Gothic"/>
                        <a:buNone/>
                      </a:pPr>
                      <a:r>
                        <a:rPr lang="en-IN" sz="1800" u="none" strike="noStrike" cap="none">
                          <a:solidFill>
                            <a:schemeClr val="dk2"/>
                          </a:solidFill>
                        </a:rPr>
                        <a:t>94%</a:t>
                      </a:r>
                      <a:endParaRPr sz="1800" u="none" strike="noStrike" cap="none">
                        <a:solidFill>
                          <a:schemeClr val="dk2"/>
                        </a:solidFill>
                      </a:endParaRPr>
                    </a:p>
                  </a:txBody>
                  <a:tcPr marL="91425" marR="91425" marT="91425" marB="91425"/>
                </a:tc>
                <a:extLst>
                  <a:ext uri="{0D108BD9-81ED-4DB2-BD59-A6C34878D82A}">
                    <a16:rowId xmlns:a16="http://schemas.microsoft.com/office/drawing/2014/main" xmlns="" val="10001"/>
                  </a:ext>
                </a:extLst>
              </a:tr>
              <a:tr h="738250">
                <a:tc>
                  <a:txBody>
                    <a:bodyPr/>
                    <a:lstStyle/>
                    <a:p>
                      <a:pPr marL="0" marR="0" lvl="0" indent="0" algn="l" rtl="0">
                        <a:spcBef>
                          <a:spcPts val="0"/>
                        </a:spcBef>
                        <a:spcAft>
                          <a:spcPts val="0"/>
                        </a:spcAft>
                        <a:buClr>
                          <a:schemeClr val="dk2"/>
                        </a:buClr>
                        <a:buSzPts val="1800"/>
                        <a:buFont typeface="Century Gothic"/>
                        <a:buNone/>
                      </a:pPr>
                      <a:r>
                        <a:rPr lang="en-IN" sz="1800" u="none" strike="noStrike" cap="none">
                          <a:solidFill>
                            <a:schemeClr val="dk2"/>
                          </a:solidFill>
                        </a:rPr>
                        <a:t>Sinus Bradycardia</a:t>
                      </a:r>
                      <a:endParaRPr sz="1800" u="none" strike="noStrike" cap="none">
                        <a:solidFill>
                          <a:schemeClr val="dk2"/>
                        </a:solidFill>
                      </a:endParaRPr>
                    </a:p>
                  </a:txBody>
                  <a:tcPr marL="91425" marR="91425" marT="91425" marB="91425"/>
                </a:tc>
                <a:tc>
                  <a:txBody>
                    <a:bodyPr/>
                    <a:lstStyle/>
                    <a:p>
                      <a:pPr marL="0" marR="0" lvl="0" indent="0" algn="l" rtl="0">
                        <a:spcBef>
                          <a:spcPts val="0"/>
                        </a:spcBef>
                        <a:spcAft>
                          <a:spcPts val="0"/>
                        </a:spcAft>
                        <a:buClr>
                          <a:schemeClr val="dk2"/>
                        </a:buClr>
                        <a:buSzPts val="1800"/>
                        <a:buFont typeface="Century Gothic"/>
                        <a:buNone/>
                      </a:pPr>
                      <a:r>
                        <a:rPr lang="en-IN" sz="1800" u="none" strike="noStrike" cap="none">
                          <a:solidFill>
                            <a:schemeClr val="dk2"/>
                          </a:solidFill>
                        </a:rPr>
                        <a:t>Decision Tree</a:t>
                      </a:r>
                      <a:endParaRPr sz="1800" u="none" strike="noStrike" cap="none">
                        <a:solidFill>
                          <a:schemeClr val="dk2"/>
                        </a:solidFill>
                      </a:endParaRPr>
                    </a:p>
                  </a:txBody>
                  <a:tcPr marL="91425" marR="91425" marT="91425" marB="91425"/>
                </a:tc>
                <a:tc>
                  <a:txBody>
                    <a:bodyPr/>
                    <a:lstStyle/>
                    <a:p>
                      <a:pPr marL="0" marR="0" lvl="0" indent="0" algn="l" rtl="0">
                        <a:spcBef>
                          <a:spcPts val="0"/>
                        </a:spcBef>
                        <a:spcAft>
                          <a:spcPts val="0"/>
                        </a:spcAft>
                        <a:buClr>
                          <a:schemeClr val="dk2"/>
                        </a:buClr>
                        <a:buSzPts val="1800"/>
                        <a:buFont typeface="Century Gothic"/>
                        <a:buNone/>
                      </a:pPr>
                      <a:r>
                        <a:rPr lang="en-IN" sz="1800" u="none" strike="noStrike" cap="none">
                          <a:solidFill>
                            <a:schemeClr val="dk2"/>
                          </a:solidFill>
                        </a:rPr>
                        <a:t>95%</a:t>
                      </a:r>
                      <a:endParaRPr sz="1800" u="none" strike="noStrike" cap="none">
                        <a:solidFill>
                          <a:schemeClr val="dk2"/>
                        </a:solidFill>
                      </a:endParaRPr>
                    </a:p>
                  </a:txBody>
                  <a:tcPr marL="91425" marR="91425" marT="91425" marB="91425"/>
                </a:tc>
                <a:extLst>
                  <a:ext uri="{0D108BD9-81ED-4DB2-BD59-A6C34878D82A}">
                    <a16:rowId xmlns:a16="http://schemas.microsoft.com/office/drawing/2014/main" xmlns="" val="10002"/>
                  </a:ext>
                </a:extLst>
              </a:tr>
              <a:tr h="738250">
                <a:tc>
                  <a:txBody>
                    <a:bodyPr/>
                    <a:lstStyle/>
                    <a:p>
                      <a:pPr marL="0" marR="0" lvl="0" indent="0" algn="l" rtl="0">
                        <a:spcBef>
                          <a:spcPts val="0"/>
                        </a:spcBef>
                        <a:spcAft>
                          <a:spcPts val="0"/>
                        </a:spcAft>
                        <a:buClr>
                          <a:schemeClr val="dk2"/>
                        </a:buClr>
                        <a:buSzPts val="1800"/>
                        <a:buFont typeface="Century Gothic"/>
                        <a:buNone/>
                      </a:pPr>
                      <a:r>
                        <a:rPr lang="en-IN" sz="1800" u="none" strike="noStrike" cap="none">
                          <a:solidFill>
                            <a:schemeClr val="dk2"/>
                          </a:solidFill>
                        </a:rPr>
                        <a:t>Sinus Tachycardia</a:t>
                      </a:r>
                      <a:endParaRPr sz="1800" u="none" strike="noStrike" cap="none">
                        <a:solidFill>
                          <a:schemeClr val="dk2"/>
                        </a:solidFill>
                      </a:endParaRPr>
                    </a:p>
                  </a:txBody>
                  <a:tcPr marL="91425" marR="91425" marT="91425" marB="91425"/>
                </a:tc>
                <a:tc>
                  <a:txBody>
                    <a:bodyPr/>
                    <a:lstStyle/>
                    <a:p>
                      <a:pPr marL="0" marR="0" lvl="0" indent="0" algn="l" rtl="0">
                        <a:spcBef>
                          <a:spcPts val="0"/>
                        </a:spcBef>
                        <a:spcAft>
                          <a:spcPts val="0"/>
                        </a:spcAft>
                        <a:buClr>
                          <a:schemeClr val="dk2"/>
                        </a:buClr>
                        <a:buSzPts val="1800"/>
                        <a:buFont typeface="Century Gothic"/>
                        <a:buNone/>
                      </a:pPr>
                      <a:r>
                        <a:rPr lang="en-IN" sz="1800" u="none" strike="noStrike" cap="none">
                          <a:solidFill>
                            <a:schemeClr val="dk2"/>
                          </a:solidFill>
                        </a:rPr>
                        <a:t>All except NN</a:t>
                      </a:r>
                      <a:endParaRPr sz="1800" u="none" strike="noStrike" cap="none">
                        <a:solidFill>
                          <a:schemeClr val="dk2"/>
                        </a:solidFill>
                      </a:endParaRPr>
                    </a:p>
                  </a:txBody>
                  <a:tcPr marL="91425" marR="91425" marT="91425" marB="91425"/>
                </a:tc>
                <a:tc>
                  <a:txBody>
                    <a:bodyPr/>
                    <a:lstStyle/>
                    <a:p>
                      <a:pPr marL="0" marR="0" lvl="0" indent="0" algn="l" rtl="0">
                        <a:spcBef>
                          <a:spcPts val="0"/>
                        </a:spcBef>
                        <a:spcAft>
                          <a:spcPts val="0"/>
                        </a:spcAft>
                        <a:buClr>
                          <a:schemeClr val="dk2"/>
                        </a:buClr>
                        <a:buSzPts val="1800"/>
                        <a:buFont typeface="Century Gothic"/>
                        <a:buNone/>
                      </a:pPr>
                      <a:r>
                        <a:rPr lang="en-IN" sz="1800" u="none" strike="noStrike" cap="none">
                          <a:solidFill>
                            <a:schemeClr val="dk2"/>
                          </a:solidFill>
                        </a:rPr>
                        <a:t>95%</a:t>
                      </a:r>
                      <a:endParaRPr sz="1800" u="none" strike="noStrike" cap="none">
                        <a:solidFill>
                          <a:schemeClr val="dk2"/>
                        </a:solidFill>
                      </a:endParaRPr>
                    </a:p>
                  </a:txBody>
                  <a:tcPr marL="91425" marR="91425" marT="91425" marB="91425"/>
                </a:tc>
                <a:extLst>
                  <a:ext uri="{0D108BD9-81ED-4DB2-BD59-A6C34878D82A}">
                    <a16:rowId xmlns:a16="http://schemas.microsoft.com/office/drawing/2014/main" xmlns="" val="10003"/>
                  </a:ext>
                </a:extLst>
              </a:tr>
              <a:tr h="738250">
                <a:tc>
                  <a:txBody>
                    <a:bodyPr/>
                    <a:lstStyle/>
                    <a:p>
                      <a:pPr marL="0" marR="0" lvl="0" indent="0" algn="l" rtl="0">
                        <a:spcBef>
                          <a:spcPts val="0"/>
                        </a:spcBef>
                        <a:spcAft>
                          <a:spcPts val="0"/>
                        </a:spcAft>
                        <a:buClr>
                          <a:schemeClr val="dk2"/>
                        </a:buClr>
                        <a:buSzPts val="1800"/>
                        <a:buFont typeface="Century Gothic"/>
                        <a:buNone/>
                      </a:pPr>
                      <a:r>
                        <a:rPr lang="en-IN" sz="1800" u="none" strike="noStrike" cap="none">
                          <a:solidFill>
                            <a:schemeClr val="dk2"/>
                          </a:solidFill>
                        </a:rPr>
                        <a:t>Myocardial Infarction</a:t>
                      </a:r>
                      <a:endParaRPr sz="1800" u="none" strike="noStrike" cap="none">
                        <a:solidFill>
                          <a:schemeClr val="dk2"/>
                        </a:solidFill>
                      </a:endParaRPr>
                    </a:p>
                  </a:txBody>
                  <a:tcPr marL="91425" marR="91425" marT="91425" marB="91425"/>
                </a:tc>
                <a:tc>
                  <a:txBody>
                    <a:bodyPr/>
                    <a:lstStyle/>
                    <a:p>
                      <a:pPr marL="0" marR="0" lvl="0" indent="0" algn="l" rtl="0">
                        <a:spcBef>
                          <a:spcPts val="0"/>
                        </a:spcBef>
                        <a:spcAft>
                          <a:spcPts val="0"/>
                        </a:spcAft>
                        <a:buClr>
                          <a:schemeClr val="dk2"/>
                        </a:buClr>
                        <a:buSzPts val="1800"/>
                        <a:buFont typeface="Century Gothic"/>
                        <a:buNone/>
                      </a:pPr>
                      <a:r>
                        <a:rPr lang="en-IN" sz="1800" u="none" strike="noStrike" cap="none">
                          <a:solidFill>
                            <a:schemeClr val="dk2"/>
                          </a:solidFill>
                        </a:rPr>
                        <a:t>Decision Tree</a:t>
                      </a:r>
                      <a:endParaRPr sz="1800" u="none" strike="noStrike" cap="none">
                        <a:solidFill>
                          <a:schemeClr val="dk2"/>
                        </a:solidFill>
                      </a:endParaRPr>
                    </a:p>
                  </a:txBody>
                  <a:tcPr marL="91425" marR="91425" marT="91425" marB="91425"/>
                </a:tc>
                <a:tc>
                  <a:txBody>
                    <a:bodyPr/>
                    <a:lstStyle/>
                    <a:p>
                      <a:pPr marL="0" marR="0" lvl="0" indent="0" algn="l" rtl="0">
                        <a:spcBef>
                          <a:spcPts val="0"/>
                        </a:spcBef>
                        <a:spcAft>
                          <a:spcPts val="0"/>
                        </a:spcAft>
                        <a:buClr>
                          <a:schemeClr val="dk2"/>
                        </a:buClr>
                        <a:buSzPts val="1800"/>
                        <a:buFont typeface="Century Gothic"/>
                        <a:buNone/>
                      </a:pPr>
                      <a:r>
                        <a:rPr lang="en-IN" sz="1800" u="none" strike="noStrike" cap="none">
                          <a:solidFill>
                            <a:schemeClr val="dk2"/>
                          </a:solidFill>
                        </a:rPr>
                        <a:t>96%</a:t>
                      </a:r>
                      <a:endParaRPr sz="1800" u="none" strike="noStrike" cap="none">
                        <a:solidFill>
                          <a:schemeClr val="dk2"/>
                        </a:solidFill>
                      </a:endParaRPr>
                    </a:p>
                  </a:txBody>
                  <a:tcPr marL="91425" marR="91425" marT="91425" marB="91425"/>
                </a:tc>
                <a:extLst>
                  <a:ext uri="{0D108BD9-81ED-4DB2-BD59-A6C34878D82A}">
                    <a16:rowId xmlns:a16="http://schemas.microsoft.com/office/drawing/2014/main" xmlns="" val="10004"/>
                  </a:ext>
                </a:extLst>
              </a:tr>
              <a:tr h="738250">
                <a:tc>
                  <a:txBody>
                    <a:bodyPr/>
                    <a:lstStyle/>
                    <a:p>
                      <a:pPr marL="0" marR="0" lvl="0" indent="0" algn="l" rtl="0">
                        <a:spcBef>
                          <a:spcPts val="0"/>
                        </a:spcBef>
                        <a:spcAft>
                          <a:spcPts val="0"/>
                        </a:spcAft>
                        <a:buClr>
                          <a:schemeClr val="dk2"/>
                        </a:buClr>
                        <a:buSzPts val="1800"/>
                        <a:buFont typeface="Century Gothic"/>
                        <a:buNone/>
                      </a:pPr>
                      <a:r>
                        <a:rPr lang="en-IN" sz="1800" u="none" strike="noStrike" cap="none">
                          <a:solidFill>
                            <a:schemeClr val="dk2"/>
                          </a:solidFill>
                        </a:rPr>
                        <a:t>Right Bundle Branch Block</a:t>
                      </a:r>
                      <a:endParaRPr sz="1800" u="none" strike="noStrike" cap="none">
                        <a:solidFill>
                          <a:schemeClr val="dk2"/>
                        </a:solidFill>
                      </a:endParaRPr>
                    </a:p>
                  </a:txBody>
                  <a:tcPr marL="91425" marR="91425" marT="91425" marB="91425"/>
                </a:tc>
                <a:tc>
                  <a:txBody>
                    <a:bodyPr/>
                    <a:lstStyle/>
                    <a:p>
                      <a:pPr marL="0" marR="0" lvl="0" indent="0" algn="l" rtl="0">
                        <a:spcBef>
                          <a:spcPts val="0"/>
                        </a:spcBef>
                        <a:spcAft>
                          <a:spcPts val="0"/>
                        </a:spcAft>
                        <a:buClr>
                          <a:schemeClr val="dk2"/>
                        </a:buClr>
                        <a:buSzPts val="1800"/>
                        <a:buFont typeface="Century Gothic"/>
                        <a:buNone/>
                      </a:pPr>
                      <a:r>
                        <a:rPr lang="en-IN" sz="1800" u="none" strike="noStrike" cap="none">
                          <a:solidFill>
                            <a:schemeClr val="dk2"/>
                          </a:solidFill>
                        </a:rPr>
                        <a:t>Logistic Regression</a:t>
                      </a:r>
                      <a:endParaRPr sz="1800" u="none" strike="noStrike" cap="none">
                        <a:solidFill>
                          <a:schemeClr val="dk2"/>
                        </a:solidFill>
                      </a:endParaRPr>
                    </a:p>
                  </a:txBody>
                  <a:tcPr marL="91425" marR="91425" marT="91425" marB="91425"/>
                </a:tc>
                <a:tc>
                  <a:txBody>
                    <a:bodyPr/>
                    <a:lstStyle/>
                    <a:p>
                      <a:pPr marL="0" marR="0" lvl="0" indent="0" algn="l" rtl="0">
                        <a:spcBef>
                          <a:spcPts val="0"/>
                        </a:spcBef>
                        <a:spcAft>
                          <a:spcPts val="0"/>
                        </a:spcAft>
                        <a:buClr>
                          <a:schemeClr val="dk2"/>
                        </a:buClr>
                        <a:buSzPts val="1800"/>
                        <a:buFont typeface="Century Gothic"/>
                        <a:buNone/>
                      </a:pPr>
                      <a:r>
                        <a:rPr lang="en-IN" sz="1800" u="none" strike="noStrike" cap="none">
                          <a:solidFill>
                            <a:schemeClr val="dk2"/>
                          </a:solidFill>
                        </a:rPr>
                        <a:t>96%</a:t>
                      </a:r>
                      <a:endParaRPr sz="1800" u="none" strike="noStrike" cap="none">
                        <a:solidFill>
                          <a:schemeClr val="dk2"/>
                        </a:solidFill>
                      </a:endParaRPr>
                    </a:p>
                  </a:txBody>
                  <a:tcPr marL="91425" marR="91425" marT="91425" marB="91425"/>
                </a:tc>
                <a:extLst>
                  <a:ext uri="{0D108BD9-81ED-4DB2-BD59-A6C34878D82A}">
                    <a16:rowId xmlns:a16="http://schemas.microsoft.com/office/drawing/2014/main" xmlns="" val="10005"/>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Shape 229"/>
        <p:cNvGrpSpPr/>
        <p:nvPr/>
      </p:nvGrpSpPr>
      <p:grpSpPr>
        <a:xfrm>
          <a:off x="0" y="0"/>
          <a:ext cx="0" cy="0"/>
          <a:chOff x="0" y="0"/>
          <a:chExt cx="0" cy="0"/>
        </a:xfrm>
      </p:grpSpPr>
      <p:sp>
        <p:nvSpPr>
          <p:cNvPr id="230" name="Google Shape;230;p28"/>
          <p:cNvSpPr txBox="1">
            <a:spLocks noGrp="1"/>
          </p:cNvSpPr>
          <p:nvPr>
            <p:ph type="title"/>
          </p:nvPr>
        </p:nvSpPr>
        <p:spPr>
          <a:xfrm>
            <a:off x="0" y="650625"/>
            <a:ext cx="12192000" cy="7950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rgbClr val="168DBA"/>
              </a:buClr>
              <a:buSzPts val="2400"/>
              <a:buFont typeface="Times New Roman"/>
              <a:buNone/>
            </a:pPr>
            <a:r>
              <a:rPr lang="en-IN" sz="2400">
                <a:latin typeface="Times New Roman"/>
                <a:ea typeface="Times New Roman"/>
                <a:cs typeface="Times New Roman"/>
                <a:sym typeface="Times New Roman"/>
              </a:rPr>
              <a:t>         FEATURE  SELECTION</a:t>
            </a:r>
            <a:endParaRPr sz="2400">
              <a:latin typeface="Times New Roman"/>
              <a:ea typeface="Times New Roman"/>
              <a:cs typeface="Times New Roman"/>
              <a:sym typeface="Times New Roman"/>
            </a:endParaRPr>
          </a:p>
        </p:txBody>
      </p:sp>
      <p:sp>
        <p:nvSpPr>
          <p:cNvPr id="231" name="Google Shape;231;p28"/>
          <p:cNvSpPr txBox="1">
            <a:spLocks noGrp="1"/>
          </p:cNvSpPr>
          <p:nvPr>
            <p:ph type="body" idx="1"/>
          </p:nvPr>
        </p:nvSpPr>
        <p:spPr>
          <a:xfrm>
            <a:off x="677325" y="1445625"/>
            <a:ext cx="10510200" cy="5187300"/>
          </a:xfrm>
          <a:prstGeom prst="rect">
            <a:avLst/>
          </a:prstGeom>
          <a:noFill/>
          <a:ln>
            <a:noFill/>
          </a:ln>
        </p:spPr>
        <p:txBody>
          <a:bodyPr spcFirstLastPara="1" wrap="square" lIns="91425" tIns="45700" rIns="91425" bIns="45700" anchor="t" anchorCtr="0">
            <a:noAutofit/>
          </a:bodyPr>
          <a:lstStyle/>
          <a:p>
            <a:pPr marL="457200" lvl="0" indent="-355600" algn="just" rtl="0">
              <a:spcBef>
                <a:spcPts val="1000"/>
              </a:spcBef>
              <a:spcAft>
                <a:spcPts val="0"/>
              </a:spcAft>
              <a:buClr>
                <a:schemeClr val="dk2"/>
              </a:buClr>
              <a:buSzPts val="2000"/>
              <a:buFont typeface="Times New Roman"/>
              <a:buChar char="🠶"/>
            </a:pPr>
            <a:r>
              <a:rPr lang="en-IN" sz="2000" b="1" dirty="0">
                <a:solidFill>
                  <a:schemeClr val="dk2"/>
                </a:solidFill>
                <a:latin typeface="Arial"/>
                <a:ea typeface="Arial"/>
                <a:cs typeface="Arial"/>
                <a:sym typeface="Arial"/>
              </a:rPr>
              <a:t> Age:</a:t>
            </a:r>
            <a:r>
              <a:rPr lang="en-IN" sz="2000" dirty="0">
                <a:solidFill>
                  <a:schemeClr val="dk2"/>
                </a:solidFill>
                <a:latin typeface="Arial"/>
                <a:ea typeface="Arial"/>
                <a:cs typeface="Arial"/>
                <a:sym typeface="Arial"/>
              </a:rPr>
              <a:t>The probability of heart related issue after 60 years of age is very high, so it's important to include age in the heart disease prediction </a:t>
            </a:r>
            <a:r>
              <a:rPr lang="en-IN" sz="2000" dirty="0" smtClean="0">
                <a:solidFill>
                  <a:schemeClr val="dk2"/>
                </a:solidFill>
                <a:latin typeface="Arial"/>
                <a:ea typeface="Arial"/>
                <a:cs typeface="Arial"/>
                <a:sym typeface="Arial"/>
              </a:rPr>
              <a:t>model. Over </a:t>
            </a:r>
            <a:r>
              <a:rPr lang="en-IN" sz="2000" dirty="0">
                <a:solidFill>
                  <a:schemeClr val="dk2"/>
                </a:solidFill>
                <a:latin typeface="Arial"/>
                <a:ea typeface="Arial"/>
                <a:cs typeface="Arial"/>
                <a:sym typeface="Arial"/>
              </a:rPr>
              <a:t>80% of heart disease deaths occur in people over the age of 65, according to empirical estimates.</a:t>
            </a:r>
            <a:endParaRPr sz="2000" dirty="0">
              <a:solidFill>
                <a:schemeClr val="dk2"/>
              </a:solidFill>
              <a:latin typeface="Arial"/>
              <a:ea typeface="Arial"/>
              <a:cs typeface="Arial"/>
              <a:sym typeface="Arial"/>
            </a:endParaRPr>
          </a:p>
          <a:p>
            <a:pPr marL="457200" lvl="0" indent="-355600" algn="just" rtl="0">
              <a:spcBef>
                <a:spcPts val="0"/>
              </a:spcBef>
              <a:spcAft>
                <a:spcPts val="0"/>
              </a:spcAft>
              <a:buClr>
                <a:schemeClr val="dk2"/>
              </a:buClr>
              <a:buSzPts val="2000"/>
              <a:buFont typeface="Times New Roman"/>
              <a:buChar char="🠶"/>
            </a:pPr>
            <a:r>
              <a:rPr lang="en-IN" sz="2000" b="1" dirty="0">
                <a:solidFill>
                  <a:schemeClr val="dk2"/>
                </a:solidFill>
                <a:latin typeface="Arial"/>
                <a:ea typeface="Arial"/>
                <a:cs typeface="Arial"/>
                <a:sym typeface="Arial"/>
              </a:rPr>
              <a:t>Sex</a:t>
            </a:r>
            <a:r>
              <a:rPr lang="en-IN" sz="2000" dirty="0">
                <a:solidFill>
                  <a:schemeClr val="dk2"/>
                </a:solidFill>
                <a:latin typeface="Arial"/>
                <a:ea typeface="Arial"/>
                <a:cs typeface="Arial"/>
                <a:sym typeface="Arial"/>
              </a:rPr>
              <a:t>: Cardiovascular risk factors are more pronounced in women with clinically manifest heart disease than in </a:t>
            </a:r>
            <a:r>
              <a:rPr lang="en-IN" sz="2000" dirty="0" smtClean="0">
                <a:solidFill>
                  <a:schemeClr val="dk2"/>
                </a:solidFill>
                <a:latin typeface="Arial"/>
                <a:ea typeface="Arial"/>
                <a:cs typeface="Arial"/>
                <a:sym typeface="Arial"/>
              </a:rPr>
              <a:t>men. Females </a:t>
            </a:r>
            <a:r>
              <a:rPr lang="en-IN" sz="2000" dirty="0">
                <a:solidFill>
                  <a:schemeClr val="dk2"/>
                </a:solidFill>
                <a:latin typeface="Arial"/>
                <a:ea typeface="Arial"/>
                <a:cs typeface="Arial"/>
                <a:sym typeface="Arial"/>
              </a:rPr>
              <a:t>are more likely than males to have their first AMI after smoking.</a:t>
            </a:r>
            <a:endParaRPr sz="2000" dirty="0">
              <a:solidFill>
                <a:schemeClr val="dk2"/>
              </a:solidFill>
              <a:latin typeface="Arial"/>
              <a:ea typeface="Arial"/>
              <a:cs typeface="Arial"/>
              <a:sym typeface="Arial"/>
            </a:endParaRPr>
          </a:p>
          <a:p>
            <a:pPr marL="457200" lvl="0" indent="-355600" algn="just" rtl="0">
              <a:spcBef>
                <a:spcPts val="0"/>
              </a:spcBef>
              <a:spcAft>
                <a:spcPts val="0"/>
              </a:spcAft>
              <a:buClr>
                <a:schemeClr val="dk2"/>
              </a:buClr>
              <a:buSzPts val="2000"/>
              <a:buFont typeface="Times New Roman"/>
              <a:buChar char="🠶"/>
            </a:pPr>
            <a:r>
              <a:rPr lang="en-IN" sz="2000" b="1" dirty="0">
                <a:solidFill>
                  <a:schemeClr val="dk2"/>
                </a:solidFill>
                <a:latin typeface="Arial"/>
                <a:ea typeface="Arial"/>
                <a:cs typeface="Arial"/>
                <a:sym typeface="Arial"/>
              </a:rPr>
              <a:t>Resting Blood Pressure :</a:t>
            </a:r>
            <a:r>
              <a:rPr lang="en-IN" sz="2000" dirty="0">
                <a:solidFill>
                  <a:schemeClr val="dk2"/>
                </a:solidFill>
                <a:latin typeface="Arial"/>
                <a:ea typeface="Arial"/>
                <a:cs typeface="Arial"/>
                <a:sym typeface="Arial"/>
              </a:rPr>
              <a:t> (trestbps, Integer, in mmHg)An increased resting heart rate was related to heart disease in both sexes in an annotated study, even after controlling for confounders such as abdominal obesity and general </a:t>
            </a:r>
            <a:r>
              <a:rPr lang="en-IN" sz="2000" dirty="0" smtClean="0">
                <a:solidFill>
                  <a:schemeClr val="dk2"/>
                </a:solidFill>
                <a:latin typeface="Arial"/>
                <a:ea typeface="Arial"/>
                <a:cs typeface="Arial"/>
                <a:sym typeface="Arial"/>
              </a:rPr>
              <a:t>obesity. Resting </a:t>
            </a:r>
            <a:r>
              <a:rPr lang="en-IN" sz="2000" dirty="0">
                <a:solidFill>
                  <a:schemeClr val="dk2"/>
                </a:solidFill>
                <a:latin typeface="Arial"/>
                <a:ea typeface="Arial"/>
                <a:cs typeface="Arial"/>
                <a:sym typeface="Arial"/>
              </a:rPr>
              <a:t>blood pressure is one of several factors contributing to the risk of heart disease, so it is important to control it.</a:t>
            </a:r>
            <a:endParaRPr sz="2000" dirty="0">
              <a:solidFill>
                <a:schemeClr val="dk2"/>
              </a:solidFill>
              <a:latin typeface="Arial"/>
              <a:ea typeface="Arial"/>
              <a:cs typeface="Arial"/>
              <a:sym typeface="Arial"/>
            </a:endParaRPr>
          </a:p>
          <a:p>
            <a:pPr marL="457200" lvl="0" indent="-355600" algn="just" rtl="0">
              <a:spcBef>
                <a:spcPts val="0"/>
              </a:spcBef>
              <a:spcAft>
                <a:spcPts val="0"/>
              </a:spcAft>
              <a:buClr>
                <a:schemeClr val="dk2"/>
              </a:buClr>
              <a:buSzPts val="2000"/>
              <a:buFont typeface="Times New Roman"/>
              <a:buChar char="🠶"/>
            </a:pPr>
            <a:r>
              <a:rPr lang="en-IN" sz="2000" dirty="0">
                <a:solidFill>
                  <a:schemeClr val="dk2"/>
                </a:solidFill>
                <a:latin typeface="Arial"/>
                <a:ea typeface="Arial"/>
                <a:cs typeface="Arial"/>
                <a:sym typeface="Arial"/>
              </a:rPr>
              <a:t>  </a:t>
            </a:r>
            <a:r>
              <a:rPr lang="en-IN" sz="2000" b="1" dirty="0">
                <a:solidFill>
                  <a:schemeClr val="dk2"/>
                </a:solidFill>
                <a:latin typeface="Arial"/>
                <a:ea typeface="Arial"/>
                <a:cs typeface="Arial"/>
                <a:sym typeface="Arial"/>
              </a:rPr>
              <a:t>Angina </a:t>
            </a:r>
            <a:r>
              <a:rPr lang="en-IN" sz="2000" dirty="0">
                <a:solidFill>
                  <a:schemeClr val="dk2"/>
                </a:solidFill>
                <a:latin typeface="Arial"/>
                <a:ea typeface="Arial"/>
                <a:cs typeface="Arial"/>
                <a:sym typeface="Arial"/>
              </a:rPr>
              <a:t>: Induced during exercise (exang, 0 : no : yes) Reduced blood flow to the heart causes this type of chest </a:t>
            </a:r>
            <a:r>
              <a:rPr lang="en-IN" sz="2000" dirty="0" smtClean="0">
                <a:solidFill>
                  <a:schemeClr val="dk2"/>
                </a:solidFill>
                <a:latin typeface="Arial"/>
                <a:ea typeface="Arial"/>
                <a:cs typeface="Arial"/>
                <a:sym typeface="Arial"/>
              </a:rPr>
              <a:t>pain. The </a:t>
            </a:r>
            <a:r>
              <a:rPr lang="en-IN" sz="2000" dirty="0">
                <a:solidFill>
                  <a:schemeClr val="dk2"/>
                </a:solidFill>
                <a:latin typeface="Arial"/>
                <a:ea typeface="Arial"/>
                <a:cs typeface="Arial"/>
                <a:sym typeface="Arial"/>
              </a:rPr>
              <a:t>condition is associated with coronary artery </a:t>
            </a:r>
            <a:r>
              <a:rPr lang="en-IN" sz="2000" dirty="0" smtClean="0">
                <a:solidFill>
                  <a:schemeClr val="dk2"/>
                </a:solidFill>
                <a:latin typeface="Arial"/>
                <a:ea typeface="Arial"/>
                <a:cs typeface="Arial"/>
                <a:sym typeface="Arial"/>
              </a:rPr>
              <a:t>disease. Angina </a:t>
            </a:r>
            <a:r>
              <a:rPr lang="en-IN" sz="2000" dirty="0">
                <a:solidFill>
                  <a:schemeClr val="dk2"/>
                </a:solidFill>
                <a:latin typeface="Arial"/>
                <a:ea typeface="Arial"/>
                <a:cs typeface="Arial"/>
                <a:sym typeface="Arial"/>
              </a:rPr>
              <a:t>pectoris is another name for the </a:t>
            </a:r>
            <a:r>
              <a:rPr lang="en-IN" sz="2000" dirty="0" smtClean="0">
                <a:solidFill>
                  <a:schemeClr val="dk2"/>
                </a:solidFill>
                <a:latin typeface="Arial"/>
                <a:ea typeface="Arial"/>
                <a:cs typeface="Arial"/>
                <a:sym typeface="Arial"/>
              </a:rPr>
              <a:t>symptom. Pain </a:t>
            </a:r>
            <a:r>
              <a:rPr lang="en-IN" sz="2000" dirty="0">
                <a:solidFill>
                  <a:schemeClr val="dk2"/>
                </a:solidFill>
                <a:latin typeface="Arial"/>
                <a:ea typeface="Arial"/>
                <a:cs typeface="Arial"/>
                <a:sym typeface="Arial"/>
              </a:rPr>
              <a:t>in the chest is commonly described as being squeezing, heavy, or tight.</a:t>
            </a:r>
            <a:endParaRPr sz="2000" dirty="0">
              <a:solidFill>
                <a:schemeClr val="dk2"/>
              </a:solidFill>
              <a:latin typeface="Arial"/>
              <a:ea typeface="Arial"/>
              <a:cs typeface="Arial"/>
              <a:sym typeface="Arial"/>
            </a:endParaRPr>
          </a:p>
          <a:p>
            <a:pPr marL="457200" lvl="0" indent="-355600" algn="just" rtl="0">
              <a:spcBef>
                <a:spcPts val="0"/>
              </a:spcBef>
              <a:spcAft>
                <a:spcPts val="0"/>
              </a:spcAft>
              <a:buClr>
                <a:schemeClr val="dk2"/>
              </a:buClr>
              <a:buSzPts val="2000"/>
              <a:buFont typeface="Times New Roman"/>
              <a:buChar char="🠶"/>
            </a:pPr>
            <a:r>
              <a:rPr lang="en-IN" sz="2000" dirty="0">
                <a:solidFill>
                  <a:schemeClr val="dk2"/>
                </a:solidFill>
                <a:latin typeface="Arial"/>
                <a:ea typeface="Arial"/>
                <a:cs typeface="Arial"/>
                <a:sym typeface="Arial"/>
              </a:rPr>
              <a:t> </a:t>
            </a:r>
            <a:r>
              <a:rPr lang="en-IN" sz="2000" b="1" dirty="0">
                <a:solidFill>
                  <a:schemeClr val="dk2"/>
                </a:solidFill>
                <a:latin typeface="Arial"/>
                <a:ea typeface="Arial"/>
                <a:cs typeface="Arial"/>
                <a:sym typeface="Arial"/>
              </a:rPr>
              <a:t>Highest ST-segment</a:t>
            </a:r>
            <a:r>
              <a:rPr lang="en-IN" sz="2000" dirty="0">
                <a:solidFill>
                  <a:schemeClr val="dk2"/>
                </a:solidFill>
                <a:latin typeface="Arial"/>
                <a:ea typeface="Arial"/>
                <a:cs typeface="Arial"/>
                <a:sym typeface="Arial"/>
              </a:rPr>
              <a:t> (slope, 1: upward slope, 2: flat, 3: downward slope</a:t>
            </a:r>
            <a:endParaRPr sz="2000" dirty="0">
              <a:solidFill>
                <a:schemeClr val="dk2"/>
              </a:solidFill>
              <a:latin typeface="Arial"/>
              <a:ea typeface="Arial"/>
              <a:cs typeface="Arial"/>
              <a:sym typeface="Arial"/>
            </a:endParaRPr>
          </a:p>
          <a:p>
            <a:pPr marL="0" lvl="0" indent="0" algn="just" rtl="0">
              <a:spcBef>
                <a:spcPts val="1000"/>
              </a:spcBef>
              <a:spcAft>
                <a:spcPts val="0"/>
              </a:spcAft>
              <a:buSzPts val="770"/>
              <a:buNone/>
            </a:pPr>
            <a:endParaRPr sz="1600" dirty="0">
              <a:solidFill>
                <a:schemeClr val="dk2"/>
              </a:solidFill>
              <a:latin typeface="Times New Roman"/>
              <a:ea typeface="Times New Roman"/>
              <a:cs typeface="Times New Roman"/>
              <a:sym typeface="Times New Roman"/>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Shape 235"/>
        <p:cNvGrpSpPr/>
        <p:nvPr/>
      </p:nvGrpSpPr>
      <p:grpSpPr>
        <a:xfrm>
          <a:off x="0" y="0"/>
          <a:ext cx="0" cy="0"/>
          <a:chOff x="0" y="0"/>
          <a:chExt cx="0" cy="0"/>
        </a:xfrm>
      </p:grpSpPr>
      <p:sp>
        <p:nvSpPr>
          <p:cNvPr id="236" name="Google Shape;236;p29"/>
          <p:cNvSpPr txBox="1">
            <a:spLocks noGrp="1"/>
          </p:cNvSpPr>
          <p:nvPr>
            <p:ph type="title"/>
          </p:nvPr>
        </p:nvSpPr>
        <p:spPr>
          <a:xfrm>
            <a:off x="-3346575" y="609600"/>
            <a:ext cx="12192000" cy="629700"/>
          </a:xfrm>
          <a:prstGeom prst="rect">
            <a:avLst/>
          </a:prstGeom>
          <a:noFill/>
          <a:ln>
            <a:noFill/>
          </a:ln>
        </p:spPr>
        <p:txBody>
          <a:bodyPr spcFirstLastPara="1" wrap="square" lIns="91425" tIns="45700" rIns="91425" bIns="45700" anchor="t" anchorCtr="0">
            <a:normAutofit/>
          </a:bodyPr>
          <a:lstStyle/>
          <a:p>
            <a:pPr marL="0" lvl="0" indent="0" algn="ctr" rtl="0">
              <a:spcBef>
                <a:spcPts val="0"/>
              </a:spcBef>
              <a:spcAft>
                <a:spcPts val="0"/>
              </a:spcAft>
              <a:buClr>
                <a:srgbClr val="168DBA"/>
              </a:buClr>
              <a:buSzPts val="2400"/>
              <a:buFont typeface="Times New Roman"/>
              <a:buNone/>
            </a:pPr>
            <a:r>
              <a:rPr lang="en-IN" sz="2400">
                <a:latin typeface="Times New Roman"/>
                <a:ea typeface="Times New Roman"/>
                <a:cs typeface="Times New Roman"/>
                <a:sym typeface="Times New Roman"/>
              </a:rPr>
              <a:t>FEATURE  SELECTION</a:t>
            </a:r>
            <a:endParaRPr sz="2400">
              <a:latin typeface="Times New Roman"/>
              <a:ea typeface="Times New Roman"/>
              <a:cs typeface="Times New Roman"/>
              <a:sym typeface="Times New Roman"/>
            </a:endParaRPr>
          </a:p>
        </p:txBody>
      </p:sp>
      <p:sp>
        <p:nvSpPr>
          <p:cNvPr id="237" name="Google Shape;237;p29"/>
          <p:cNvSpPr txBox="1">
            <a:spLocks noGrp="1"/>
          </p:cNvSpPr>
          <p:nvPr>
            <p:ph type="body" idx="1"/>
          </p:nvPr>
        </p:nvSpPr>
        <p:spPr>
          <a:xfrm>
            <a:off x="677325" y="1536850"/>
            <a:ext cx="10014600" cy="5321100"/>
          </a:xfrm>
          <a:prstGeom prst="rect">
            <a:avLst/>
          </a:prstGeom>
          <a:noFill/>
          <a:ln>
            <a:noFill/>
          </a:ln>
        </p:spPr>
        <p:txBody>
          <a:bodyPr spcFirstLastPara="1" wrap="square" lIns="91425" tIns="45700" rIns="91425" bIns="45700" anchor="t" anchorCtr="0">
            <a:noAutofit/>
          </a:bodyPr>
          <a:lstStyle/>
          <a:p>
            <a:pPr marL="457200" lvl="0" indent="-355600" algn="just" rtl="0">
              <a:lnSpc>
                <a:spcPct val="90000"/>
              </a:lnSpc>
              <a:spcBef>
                <a:spcPts val="1000"/>
              </a:spcBef>
              <a:spcAft>
                <a:spcPts val="0"/>
              </a:spcAft>
              <a:buClr>
                <a:schemeClr val="dk2"/>
              </a:buClr>
              <a:buSzPts val="2000"/>
              <a:buFont typeface="Times New Roman"/>
              <a:buChar char="🠶"/>
            </a:pPr>
            <a:r>
              <a:rPr lang="en-IN" sz="2000" b="1" dirty="0">
                <a:solidFill>
                  <a:schemeClr val="dk2"/>
                </a:solidFill>
                <a:latin typeface="Arial"/>
                <a:ea typeface="Arial"/>
                <a:cs typeface="Arial"/>
                <a:sym typeface="Arial"/>
              </a:rPr>
              <a:t> Resting ECG</a:t>
            </a:r>
            <a:r>
              <a:rPr lang="en-IN" sz="2000" dirty="0">
                <a:solidFill>
                  <a:schemeClr val="dk2"/>
                </a:solidFill>
                <a:latin typeface="Arial"/>
                <a:ea typeface="Arial"/>
                <a:cs typeface="Arial"/>
                <a:sym typeface="Arial"/>
              </a:rPr>
              <a:t> (aberration in ST/T-wave): Your heart is affected when the electrical impulses produced by other muscles interfere with the heart's electrical </a:t>
            </a:r>
            <a:r>
              <a:rPr lang="en-IN" sz="2000" dirty="0" smtClean="0">
                <a:solidFill>
                  <a:schemeClr val="dk2"/>
                </a:solidFill>
                <a:latin typeface="Arial"/>
                <a:ea typeface="Arial"/>
                <a:cs typeface="Arial"/>
                <a:sym typeface="Arial"/>
              </a:rPr>
              <a:t>impulses. Heart </a:t>
            </a:r>
            <a:r>
              <a:rPr lang="en-IN" sz="2000" dirty="0">
                <a:solidFill>
                  <a:schemeClr val="dk2"/>
                </a:solidFill>
                <a:latin typeface="Arial"/>
                <a:ea typeface="Arial"/>
                <a:cs typeface="Arial"/>
                <a:sym typeface="Arial"/>
              </a:rPr>
              <a:t>disease patients' ECGs are characterized by naturalness, making them a good indicator to detect the disease.</a:t>
            </a:r>
            <a:endParaRPr sz="2000" dirty="0">
              <a:solidFill>
                <a:schemeClr val="dk2"/>
              </a:solidFill>
              <a:latin typeface="Arial"/>
              <a:ea typeface="Arial"/>
              <a:cs typeface="Arial"/>
              <a:sym typeface="Arial"/>
            </a:endParaRPr>
          </a:p>
          <a:p>
            <a:pPr marL="457200" lvl="0" indent="-355600" algn="just" rtl="0">
              <a:lnSpc>
                <a:spcPct val="90000"/>
              </a:lnSpc>
              <a:spcBef>
                <a:spcPts val="0"/>
              </a:spcBef>
              <a:spcAft>
                <a:spcPts val="0"/>
              </a:spcAft>
              <a:buClr>
                <a:schemeClr val="dk2"/>
              </a:buClr>
              <a:buSzPts val="2000"/>
              <a:buFont typeface="Times New Roman"/>
              <a:buChar char="🠶"/>
            </a:pPr>
            <a:r>
              <a:rPr lang="en-IN" sz="2000" dirty="0">
                <a:solidFill>
                  <a:schemeClr val="dk2"/>
                </a:solidFill>
                <a:latin typeface="Arial"/>
                <a:ea typeface="Arial"/>
                <a:cs typeface="Arial"/>
                <a:sym typeface="Arial"/>
              </a:rPr>
              <a:t> </a:t>
            </a:r>
            <a:r>
              <a:rPr lang="en-IN" sz="2000" b="1" dirty="0">
                <a:solidFill>
                  <a:schemeClr val="dk2"/>
                </a:solidFill>
                <a:latin typeface="Arial"/>
                <a:ea typeface="Arial"/>
                <a:cs typeface="Arial"/>
                <a:sym typeface="Arial"/>
              </a:rPr>
              <a:t>Classification of Chest-pain:</a:t>
            </a:r>
            <a:endParaRPr sz="2000" b="1" dirty="0">
              <a:solidFill>
                <a:schemeClr val="dk2"/>
              </a:solidFill>
              <a:latin typeface="Arial"/>
              <a:ea typeface="Arial"/>
              <a:cs typeface="Arial"/>
              <a:sym typeface="Arial"/>
            </a:endParaRPr>
          </a:p>
          <a:p>
            <a:pPr marL="457200" lvl="0" indent="0" algn="just" rtl="0">
              <a:lnSpc>
                <a:spcPct val="90000"/>
              </a:lnSpc>
              <a:spcBef>
                <a:spcPts val="1000"/>
              </a:spcBef>
              <a:spcAft>
                <a:spcPts val="0"/>
              </a:spcAft>
              <a:buNone/>
            </a:pPr>
            <a:r>
              <a:rPr lang="en-IN" sz="2000" dirty="0">
                <a:solidFill>
                  <a:srgbClr val="000000"/>
                </a:solidFill>
                <a:latin typeface="Arial"/>
                <a:ea typeface="Arial"/>
                <a:cs typeface="Arial"/>
                <a:sym typeface="Arial"/>
              </a:rPr>
              <a:t>(cp, Integer, myocardial infarction: {1(typical), 2(atypical)} 3: pain, 4: asymptotic) Shown to be closely related to heart related risk factors </a:t>
            </a:r>
            <a:endParaRPr sz="2000" dirty="0">
              <a:solidFill>
                <a:schemeClr val="dk2"/>
              </a:solidFill>
              <a:latin typeface="Arial"/>
              <a:ea typeface="Arial"/>
              <a:cs typeface="Arial"/>
              <a:sym typeface="Arial"/>
            </a:endParaRPr>
          </a:p>
          <a:p>
            <a:pPr marL="457200" lvl="0" indent="-355600" algn="just" rtl="0">
              <a:lnSpc>
                <a:spcPct val="90000"/>
              </a:lnSpc>
              <a:spcBef>
                <a:spcPts val="1000"/>
              </a:spcBef>
              <a:spcAft>
                <a:spcPts val="0"/>
              </a:spcAft>
              <a:buClr>
                <a:schemeClr val="dk2"/>
              </a:buClr>
              <a:buSzPts val="2000"/>
              <a:buFont typeface="Times New Roman"/>
              <a:buChar char="🠶"/>
            </a:pPr>
            <a:r>
              <a:rPr lang="en-IN" sz="2000" b="1" dirty="0">
                <a:solidFill>
                  <a:schemeClr val="dk2"/>
                </a:solidFill>
                <a:latin typeface="Arial"/>
                <a:ea typeface="Arial"/>
                <a:cs typeface="Arial"/>
                <a:sym typeface="Arial"/>
              </a:rPr>
              <a:t>Fasting Blood Sugar </a:t>
            </a:r>
            <a:r>
              <a:rPr lang="en-IN" sz="2000" dirty="0">
                <a:solidFill>
                  <a:schemeClr val="dk2"/>
                </a:solidFill>
                <a:latin typeface="Arial"/>
                <a:ea typeface="Arial"/>
                <a:cs typeface="Arial"/>
                <a:sym typeface="Arial"/>
              </a:rPr>
              <a:t>(fbs, Integer, 1: if fasting blood sugar over 120mg/dl, 0: otherwise)Heart related disease risks and fasting glucose levels tend to follow J shape </a:t>
            </a:r>
            <a:r>
              <a:rPr lang="en-IN" sz="2000" dirty="0" smtClean="0">
                <a:solidFill>
                  <a:schemeClr val="dk2"/>
                </a:solidFill>
                <a:latin typeface="Arial"/>
                <a:ea typeface="Arial"/>
                <a:cs typeface="Arial"/>
                <a:sym typeface="Arial"/>
              </a:rPr>
              <a:t>curves. A </a:t>
            </a:r>
            <a:r>
              <a:rPr lang="en-IN" sz="2000" dirty="0">
                <a:solidFill>
                  <a:schemeClr val="dk2"/>
                </a:solidFill>
                <a:latin typeface="Arial"/>
                <a:ea typeface="Arial"/>
                <a:cs typeface="Arial"/>
                <a:sym typeface="Arial"/>
              </a:rPr>
              <a:t>glucose level of 85 to 99 mg/</a:t>
            </a:r>
            <a:r>
              <a:rPr lang="en-IN" sz="2000" dirty="0" err="1">
                <a:solidFill>
                  <a:schemeClr val="dk2"/>
                </a:solidFill>
                <a:latin typeface="Arial"/>
                <a:ea typeface="Arial"/>
                <a:cs typeface="Arial"/>
                <a:sym typeface="Arial"/>
              </a:rPr>
              <a:t>dL</a:t>
            </a:r>
            <a:r>
              <a:rPr lang="en-IN" sz="2000" dirty="0">
                <a:solidFill>
                  <a:schemeClr val="dk2"/>
                </a:solidFill>
                <a:latin typeface="Arial"/>
                <a:ea typeface="Arial"/>
                <a:cs typeface="Arial"/>
                <a:sym typeface="Arial"/>
              </a:rPr>
              <a:t> carries the lowest </a:t>
            </a:r>
            <a:r>
              <a:rPr lang="en-IN" sz="2000" dirty="0" smtClean="0">
                <a:solidFill>
                  <a:schemeClr val="dk2"/>
                </a:solidFill>
                <a:latin typeface="Arial"/>
                <a:ea typeface="Arial"/>
                <a:cs typeface="Arial"/>
                <a:sym typeface="Arial"/>
              </a:rPr>
              <a:t>risk. The </a:t>
            </a:r>
            <a:r>
              <a:rPr lang="en-IN" sz="2000" dirty="0">
                <a:solidFill>
                  <a:schemeClr val="dk2"/>
                </a:solidFill>
                <a:latin typeface="Arial"/>
                <a:ea typeface="Arial"/>
                <a:cs typeface="Arial"/>
                <a:sym typeface="Arial"/>
              </a:rPr>
              <a:t>risk of heart disease, ischemic heart disease, myocardial infarction, and thrombotic stroke increased progressively when fasting glucose levels reached more than 110 mg/</a:t>
            </a:r>
            <a:r>
              <a:rPr lang="en-IN" sz="2000" dirty="0" err="1">
                <a:solidFill>
                  <a:schemeClr val="dk2"/>
                </a:solidFill>
                <a:latin typeface="Arial"/>
                <a:ea typeface="Arial"/>
                <a:cs typeface="Arial"/>
                <a:sym typeface="Arial"/>
              </a:rPr>
              <a:t>dL</a:t>
            </a:r>
            <a:r>
              <a:rPr lang="en-IN" sz="2000" dirty="0">
                <a:solidFill>
                  <a:schemeClr val="dk2"/>
                </a:solidFill>
                <a:latin typeface="Arial"/>
                <a:ea typeface="Arial"/>
                <a:cs typeface="Arial"/>
                <a:sym typeface="Arial"/>
              </a:rPr>
              <a:t>, but not the risk of </a:t>
            </a:r>
            <a:r>
              <a:rPr lang="en-IN" sz="2000" dirty="0" smtClean="0">
                <a:solidFill>
                  <a:schemeClr val="dk2"/>
                </a:solidFill>
                <a:latin typeface="Arial"/>
                <a:ea typeface="Arial"/>
                <a:cs typeface="Arial"/>
                <a:sym typeface="Arial"/>
              </a:rPr>
              <a:t>haemorrhagic stroke. A </a:t>
            </a:r>
            <a:r>
              <a:rPr lang="en-IN" sz="2000" dirty="0">
                <a:solidFill>
                  <a:schemeClr val="dk2"/>
                </a:solidFill>
                <a:latin typeface="Arial"/>
                <a:ea typeface="Arial"/>
                <a:cs typeface="Arial"/>
                <a:sym typeface="Arial"/>
              </a:rPr>
              <a:t>fasting glucose level below 70 mg per dL was associated with increased stroke risk in 15 of 17 patients (hazard ratio 1.0, 95% CI 1.01-1.11) in men, and 1.10, 1.05-1.18 for women.</a:t>
            </a:r>
            <a:endParaRPr sz="2000" dirty="0">
              <a:solidFill>
                <a:schemeClr val="dk2"/>
              </a:solidFill>
              <a:latin typeface="Arial"/>
              <a:ea typeface="Arial"/>
              <a:cs typeface="Arial"/>
              <a:sym typeface="Arial"/>
            </a:endParaRPr>
          </a:p>
          <a:p>
            <a:pPr marL="457200" lvl="0" indent="-355600" algn="just" rtl="0">
              <a:lnSpc>
                <a:spcPct val="90000"/>
              </a:lnSpc>
              <a:spcBef>
                <a:spcPts val="0"/>
              </a:spcBef>
              <a:spcAft>
                <a:spcPts val="0"/>
              </a:spcAft>
              <a:buClr>
                <a:schemeClr val="dk2"/>
              </a:buClr>
              <a:buSzPts val="2000"/>
              <a:buFont typeface="Times New Roman"/>
              <a:buChar char="🠶"/>
            </a:pPr>
            <a:r>
              <a:rPr lang="en-IN" sz="2000" b="1" dirty="0" smtClean="0">
                <a:solidFill>
                  <a:schemeClr val="dk2"/>
                </a:solidFill>
                <a:latin typeface="Arial"/>
                <a:ea typeface="Arial"/>
                <a:cs typeface="Arial"/>
                <a:sym typeface="Arial"/>
              </a:rPr>
              <a:t>Fluoroscopy </a:t>
            </a:r>
            <a:r>
              <a:rPr lang="en-IN" sz="2000" b="1" dirty="0">
                <a:solidFill>
                  <a:schemeClr val="dk2"/>
                </a:solidFill>
                <a:latin typeface="Arial"/>
                <a:ea typeface="Arial"/>
                <a:cs typeface="Arial"/>
                <a:sym typeface="Arial"/>
              </a:rPr>
              <a:t>colored vessels </a:t>
            </a:r>
            <a:r>
              <a:rPr lang="en-IN" sz="2000" dirty="0">
                <a:solidFill>
                  <a:schemeClr val="dk2"/>
                </a:solidFill>
                <a:latin typeface="Arial"/>
                <a:ea typeface="Arial"/>
                <a:cs typeface="Arial"/>
                <a:sym typeface="Arial"/>
              </a:rPr>
              <a:t>(ca, Integer, 0,1,2,3).</a:t>
            </a:r>
            <a:endParaRPr sz="2000" dirty="0">
              <a:solidFill>
                <a:schemeClr val="dk2"/>
              </a:solidFill>
              <a:latin typeface="Arial"/>
              <a:ea typeface="Arial"/>
              <a:cs typeface="Arial"/>
              <a:sym typeface="Arial"/>
            </a:endParaRPr>
          </a:p>
          <a:p>
            <a:pPr marL="0" lvl="0" indent="0" algn="l" rtl="0">
              <a:lnSpc>
                <a:spcPct val="90000"/>
              </a:lnSpc>
              <a:spcBef>
                <a:spcPts val="1000"/>
              </a:spcBef>
              <a:spcAft>
                <a:spcPts val="0"/>
              </a:spcAft>
              <a:buSzPts val="1600"/>
              <a:buNone/>
            </a:pPr>
            <a:endParaRPr sz="1600" dirty="0">
              <a:solidFill>
                <a:schemeClr val="dk2"/>
              </a:solidFill>
              <a:latin typeface="Times New Roman"/>
              <a:ea typeface="Times New Roman"/>
              <a:cs typeface="Times New Roman"/>
              <a:sym typeface="Times New Roman"/>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Shape 241"/>
        <p:cNvGrpSpPr/>
        <p:nvPr/>
      </p:nvGrpSpPr>
      <p:grpSpPr>
        <a:xfrm>
          <a:off x="0" y="0"/>
          <a:ext cx="0" cy="0"/>
          <a:chOff x="0" y="0"/>
          <a:chExt cx="0" cy="0"/>
        </a:xfrm>
      </p:grpSpPr>
      <p:sp>
        <p:nvSpPr>
          <p:cNvPr id="242" name="Google Shape;242;p30"/>
          <p:cNvSpPr txBox="1">
            <a:spLocks noGrp="1"/>
          </p:cNvSpPr>
          <p:nvPr>
            <p:ph type="title"/>
          </p:nvPr>
        </p:nvSpPr>
        <p:spPr>
          <a:xfrm>
            <a:off x="687925" y="471710"/>
            <a:ext cx="8911800" cy="12810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rgbClr val="168DBA"/>
              </a:buClr>
              <a:buSzPts val="2400"/>
              <a:buFont typeface="Times New Roman"/>
              <a:buNone/>
            </a:pPr>
            <a:r>
              <a:rPr lang="en-IN" sz="2400">
                <a:latin typeface="Times New Roman"/>
                <a:ea typeface="Times New Roman"/>
                <a:cs typeface="Times New Roman"/>
                <a:sym typeface="Times New Roman"/>
              </a:rPr>
              <a:t>FEATURE  SELECTION</a:t>
            </a:r>
            <a:endParaRPr sz="2400">
              <a:latin typeface="Times New Roman"/>
              <a:ea typeface="Times New Roman"/>
              <a:cs typeface="Times New Roman"/>
              <a:sym typeface="Times New Roman"/>
            </a:endParaRPr>
          </a:p>
          <a:p>
            <a:pPr marL="0" lvl="0" indent="0" algn="l" rtl="0">
              <a:spcBef>
                <a:spcPts val="0"/>
              </a:spcBef>
              <a:spcAft>
                <a:spcPts val="0"/>
              </a:spcAft>
              <a:buClr>
                <a:srgbClr val="168DBA"/>
              </a:buClr>
              <a:buSzPts val="3600"/>
              <a:buFont typeface="Century Gothic"/>
              <a:buNone/>
            </a:pPr>
            <a:endParaRPr/>
          </a:p>
        </p:txBody>
      </p:sp>
      <p:sp>
        <p:nvSpPr>
          <p:cNvPr id="243" name="Google Shape;243;p30"/>
          <p:cNvSpPr txBox="1">
            <a:spLocks noGrp="1"/>
          </p:cNvSpPr>
          <p:nvPr>
            <p:ph type="body" idx="1"/>
          </p:nvPr>
        </p:nvSpPr>
        <p:spPr>
          <a:xfrm>
            <a:off x="677325" y="1170000"/>
            <a:ext cx="9518700" cy="4695600"/>
          </a:xfrm>
          <a:prstGeom prst="rect">
            <a:avLst/>
          </a:prstGeom>
          <a:noFill/>
          <a:ln>
            <a:noFill/>
          </a:ln>
        </p:spPr>
        <p:txBody>
          <a:bodyPr spcFirstLastPara="1" wrap="square" lIns="91425" tIns="45700" rIns="91425" bIns="45700" anchor="t" anchorCtr="0">
            <a:noAutofit/>
          </a:bodyPr>
          <a:lstStyle/>
          <a:p>
            <a:pPr marL="0" lvl="0" indent="0" algn="just" rtl="0">
              <a:lnSpc>
                <a:spcPct val="90000"/>
              </a:lnSpc>
              <a:spcBef>
                <a:spcPts val="1000"/>
              </a:spcBef>
              <a:spcAft>
                <a:spcPts val="0"/>
              </a:spcAft>
              <a:buClr>
                <a:srgbClr val="000000"/>
              </a:buClr>
              <a:buSzPts val="935"/>
              <a:buFont typeface="Arial"/>
              <a:buNone/>
            </a:pPr>
            <a:r>
              <a:rPr lang="en-IN" sz="1645" dirty="0">
                <a:solidFill>
                  <a:schemeClr val="dk2"/>
                </a:solidFill>
                <a:latin typeface="Times New Roman"/>
                <a:ea typeface="Times New Roman"/>
                <a:cs typeface="Times New Roman"/>
                <a:sym typeface="Times New Roman"/>
              </a:rPr>
              <a:t>◼ </a:t>
            </a:r>
            <a:r>
              <a:rPr lang="en-IN" sz="1645" b="1" dirty="0">
                <a:solidFill>
                  <a:schemeClr val="dk2"/>
                </a:solidFill>
                <a:latin typeface="Times New Roman"/>
                <a:ea typeface="Times New Roman"/>
                <a:cs typeface="Times New Roman"/>
                <a:sym typeface="Times New Roman"/>
              </a:rPr>
              <a:t> Serum Cholesterol</a:t>
            </a:r>
            <a:r>
              <a:rPr lang="en-IN" sz="1645" dirty="0">
                <a:solidFill>
                  <a:schemeClr val="dk2"/>
                </a:solidFill>
                <a:latin typeface="Times New Roman"/>
                <a:ea typeface="Times New Roman"/>
                <a:cs typeface="Times New Roman"/>
                <a:sym typeface="Times New Roman"/>
              </a:rPr>
              <a:t> (chol, Integer, in mg/dl) A correlation between serum cholesterol level and coronary heart disease was found to range from 1.3 (95% CI 0.7-2.3) in those with a level between 4.7 and 5.1.However, the difference was less for those with 6.2 mmol/L or more (95 % CI 1.0, 2.7), compared to those who had 4.7 mmol/L or less.In contrast, more active individuals did not experience </a:t>
            </a:r>
            <a:r>
              <a:rPr lang="en-IN" sz="1645" dirty="0" smtClean="0">
                <a:solidFill>
                  <a:schemeClr val="dk2"/>
                </a:solidFill>
                <a:latin typeface="Times New Roman"/>
                <a:ea typeface="Times New Roman"/>
                <a:cs typeface="Times New Roman"/>
                <a:sym typeface="Times New Roman"/>
              </a:rPr>
              <a:t>this. Individuals </a:t>
            </a:r>
            <a:r>
              <a:rPr lang="en-IN" sz="1645" dirty="0">
                <a:solidFill>
                  <a:schemeClr val="dk2"/>
                </a:solidFill>
                <a:latin typeface="Times New Roman"/>
                <a:ea typeface="Times New Roman"/>
                <a:cs typeface="Times New Roman"/>
                <a:sym typeface="Times New Roman"/>
              </a:rPr>
              <a:t>who participated in lesser physical activity had significantly inverse relative risks for all levels of cholesterol, including cholesterol levels exceeding 6.2 mmol/L (Relative risk = 0.4) (95% CI 0.2, 0.7).</a:t>
            </a:r>
            <a:endParaRPr sz="1645" dirty="0">
              <a:solidFill>
                <a:schemeClr val="dk2"/>
              </a:solidFill>
              <a:latin typeface="Times New Roman"/>
              <a:ea typeface="Times New Roman"/>
              <a:cs typeface="Times New Roman"/>
              <a:sym typeface="Times New Roman"/>
            </a:endParaRPr>
          </a:p>
          <a:p>
            <a:pPr marL="0" lvl="0" indent="0" algn="just" rtl="0">
              <a:lnSpc>
                <a:spcPct val="90000"/>
              </a:lnSpc>
              <a:spcBef>
                <a:spcPts val="1000"/>
              </a:spcBef>
              <a:spcAft>
                <a:spcPts val="0"/>
              </a:spcAft>
              <a:buClr>
                <a:srgbClr val="000000"/>
              </a:buClr>
              <a:buSzPts val="935"/>
              <a:buFont typeface="Arial"/>
              <a:buNone/>
            </a:pPr>
            <a:r>
              <a:rPr lang="en-IN" sz="1600" dirty="0">
                <a:solidFill>
                  <a:schemeClr val="dk2"/>
                </a:solidFill>
                <a:latin typeface="Times New Roman"/>
                <a:ea typeface="Times New Roman"/>
                <a:cs typeface="Times New Roman"/>
                <a:sym typeface="Times New Roman"/>
              </a:rPr>
              <a:t>◼ </a:t>
            </a:r>
            <a:r>
              <a:rPr lang="en-IN" sz="1645" b="1" dirty="0">
                <a:solidFill>
                  <a:schemeClr val="dk2"/>
                </a:solidFill>
                <a:latin typeface="Times New Roman"/>
                <a:ea typeface="Times New Roman"/>
                <a:cs typeface="Times New Roman"/>
                <a:sym typeface="Times New Roman"/>
              </a:rPr>
              <a:t>Thalassemia</a:t>
            </a:r>
            <a:r>
              <a:rPr lang="en-IN" sz="1645" dirty="0">
                <a:solidFill>
                  <a:schemeClr val="dk2"/>
                </a:solidFill>
                <a:latin typeface="Times New Roman"/>
                <a:ea typeface="Times New Roman"/>
                <a:cs typeface="Times New Roman"/>
                <a:sym typeface="Times New Roman"/>
              </a:rPr>
              <a:t> (thal, Integer, defect: {6(non-fixable), 7(reversible)}, otherwise: 3)Your body has less </a:t>
            </a:r>
            <a:r>
              <a:rPr lang="en-IN" sz="1645" dirty="0" smtClean="0">
                <a:solidFill>
                  <a:schemeClr val="dk2"/>
                </a:solidFill>
                <a:latin typeface="Times New Roman"/>
                <a:ea typeface="Times New Roman"/>
                <a:cs typeface="Times New Roman"/>
                <a:sym typeface="Times New Roman"/>
              </a:rPr>
              <a:t>haemoglobin </a:t>
            </a:r>
            <a:r>
              <a:rPr lang="en-IN" sz="1645" dirty="0">
                <a:solidFill>
                  <a:schemeClr val="dk2"/>
                </a:solidFill>
                <a:latin typeface="Times New Roman"/>
                <a:ea typeface="Times New Roman"/>
                <a:cs typeface="Times New Roman"/>
                <a:sym typeface="Times New Roman"/>
              </a:rPr>
              <a:t>than normal as a result of this inherited blood disorder.Basically, </a:t>
            </a:r>
            <a:r>
              <a:rPr lang="en-IN" sz="1645" dirty="0" smtClean="0">
                <a:solidFill>
                  <a:schemeClr val="dk2"/>
                </a:solidFill>
                <a:latin typeface="Times New Roman"/>
                <a:ea typeface="Times New Roman"/>
                <a:cs typeface="Times New Roman"/>
                <a:sym typeface="Times New Roman"/>
              </a:rPr>
              <a:t>haemoglobin </a:t>
            </a:r>
            <a:r>
              <a:rPr lang="en-IN" sz="1645" dirty="0">
                <a:solidFill>
                  <a:schemeClr val="dk2"/>
                </a:solidFill>
                <a:latin typeface="Times New Roman"/>
                <a:ea typeface="Times New Roman"/>
                <a:cs typeface="Times New Roman"/>
                <a:sym typeface="Times New Roman"/>
              </a:rPr>
              <a:t>carries </a:t>
            </a:r>
            <a:r>
              <a:rPr lang="en-IN" sz="1645" dirty="0" smtClean="0">
                <a:solidFill>
                  <a:schemeClr val="dk2"/>
                </a:solidFill>
                <a:latin typeface="Times New Roman"/>
                <a:ea typeface="Times New Roman"/>
                <a:cs typeface="Times New Roman"/>
                <a:sym typeface="Times New Roman"/>
              </a:rPr>
              <a:t>oxygen. If </a:t>
            </a:r>
            <a:r>
              <a:rPr lang="en-IN" sz="1645" dirty="0">
                <a:solidFill>
                  <a:schemeClr val="dk2"/>
                </a:solidFill>
                <a:latin typeface="Times New Roman"/>
                <a:ea typeface="Times New Roman"/>
                <a:cs typeface="Times New Roman"/>
                <a:sym typeface="Times New Roman"/>
              </a:rPr>
              <a:t>you have thalassemia, you will feel fatigued.</a:t>
            </a:r>
            <a:endParaRPr sz="1645" dirty="0">
              <a:solidFill>
                <a:schemeClr val="dk2"/>
              </a:solidFill>
              <a:latin typeface="Times New Roman"/>
              <a:ea typeface="Times New Roman"/>
              <a:cs typeface="Times New Roman"/>
              <a:sym typeface="Times New Roman"/>
            </a:endParaRPr>
          </a:p>
          <a:p>
            <a:pPr marL="0" lvl="0" indent="0" algn="just" rtl="0">
              <a:lnSpc>
                <a:spcPct val="90000"/>
              </a:lnSpc>
              <a:spcBef>
                <a:spcPts val="1000"/>
              </a:spcBef>
              <a:spcAft>
                <a:spcPts val="0"/>
              </a:spcAft>
              <a:buSzPts val="935"/>
              <a:buNone/>
            </a:pPr>
            <a:endParaRPr sz="1645" dirty="0">
              <a:solidFill>
                <a:schemeClr val="dk2"/>
              </a:solidFill>
              <a:latin typeface="Times New Roman"/>
              <a:ea typeface="Times New Roman"/>
              <a:cs typeface="Times New Roman"/>
              <a:sym typeface="Times New Roman"/>
            </a:endParaRPr>
          </a:p>
          <a:p>
            <a:pPr marL="0" lvl="0" indent="0" algn="just" rtl="0">
              <a:lnSpc>
                <a:spcPct val="90000"/>
              </a:lnSpc>
              <a:spcBef>
                <a:spcPts val="1000"/>
              </a:spcBef>
              <a:spcAft>
                <a:spcPts val="0"/>
              </a:spcAft>
              <a:buSzPts val="935"/>
              <a:buNone/>
            </a:pPr>
            <a:r>
              <a:rPr lang="en-IN" sz="1600" dirty="0">
                <a:solidFill>
                  <a:schemeClr val="dk2"/>
                </a:solidFill>
                <a:latin typeface="Times New Roman"/>
                <a:ea typeface="Times New Roman"/>
                <a:cs typeface="Times New Roman"/>
                <a:sym typeface="Times New Roman"/>
              </a:rPr>
              <a:t>◼ </a:t>
            </a:r>
            <a:r>
              <a:rPr lang="en-IN" sz="1645" dirty="0">
                <a:solidFill>
                  <a:schemeClr val="dk2"/>
                </a:solidFill>
                <a:latin typeface="Times New Roman"/>
                <a:ea typeface="Times New Roman"/>
                <a:cs typeface="Times New Roman"/>
                <a:sym typeface="Times New Roman"/>
              </a:rPr>
              <a:t> </a:t>
            </a:r>
            <a:r>
              <a:rPr lang="en-IN" sz="1645" b="1" dirty="0">
                <a:solidFill>
                  <a:schemeClr val="dk2"/>
                </a:solidFill>
                <a:latin typeface="Times New Roman"/>
                <a:ea typeface="Times New Roman"/>
                <a:cs typeface="Times New Roman"/>
                <a:sym typeface="Times New Roman"/>
              </a:rPr>
              <a:t>Max heart rate </a:t>
            </a:r>
            <a:r>
              <a:rPr lang="en-IN" sz="1645" dirty="0">
                <a:solidFill>
                  <a:schemeClr val="dk2"/>
                </a:solidFill>
                <a:latin typeface="Times New Roman"/>
                <a:ea typeface="Times New Roman"/>
                <a:cs typeface="Times New Roman"/>
                <a:sym typeface="Times New Roman"/>
              </a:rPr>
              <a:t>achieved (thalach, Integer)Despite controlling for age in the study, the maximum heart rate is correlated with heart failure in the annotated </a:t>
            </a:r>
            <a:r>
              <a:rPr lang="en-IN" sz="1645" dirty="0" smtClean="0">
                <a:solidFill>
                  <a:schemeClr val="dk2"/>
                </a:solidFill>
                <a:latin typeface="Times New Roman"/>
                <a:ea typeface="Times New Roman"/>
                <a:cs typeface="Times New Roman"/>
                <a:sym typeface="Times New Roman"/>
              </a:rPr>
              <a:t>study. Likewise, </a:t>
            </a:r>
            <a:r>
              <a:rPr lang="en-IN" sz="1645" dirty="0">
                <a:solidFill>
                  <a:schemeClr val="dk2"/>
                </a:solidFill>
                <a:latin typeface="Times New Roman"/>
                <a:ea typeface="Times New Roman"/>
                <a:cs typeface="Times New Roman"/>
                <a:sym typeface="Times New Roman"/>
              </a:rPr>
              <a:t>max heart rate, negatively correlated with access adipose tissue, is an indicator of </a:t>
            </a:r>
            <a:r>
              <a:rPr lang="en-IN" sz="1645" dirty="0" smtClean="0">
                <a:solidFill>
                  <a:schemeClr val="dk2"/>
                </a:solidFill>
                <a:latin typeface="Times New Roman"/>
                <a:ea typeface="Times New Roman"/>
                <a:cs typeface="Times New Roman"/>
                <a:sym typeface="Times New Roman"/>
              </a:rPr>
              <a:t>fitness. So </a:t>
            </a:r>
            <a:r>
              <a:rPr lang="en-IN" sz="1645" dirty="0">
                <a:solidFill>
                  <a:schemeClr val="dk2"/>
                </a:solidFill>
                <a:latin typeface="Times New Roman"/>
                <a:ea typeface="Times New Roman"/>
                <a:cs typeface="Times New Roman"/>
                <a:sym typeface="Times New Roman"/>
              </a:rPr>
              <a:t>it is a good tool, presumably associated with an inverse relationship between heart disease risk and exercise. </a:t>
            </a:r>
            <a:endParaRPr sz="1645" dirty="0">
              <a:solidFill>
                <a:schemeClr val="dk2"/>
              </a:solidFill>
              <a:latin typeface="Times New Roman"/>
              <a:ea typeface="Times New Roman"/>
              <a:cs typeface="Times New Roman"/>
              <a:sym typeface="Times New Roman"/>
            </a:endParaRPr>
          </a:p>
          <a:p>
            <a:pPr marL="0" lvl="0" indent="0" algn="just" rtl="0">
              <a:lnSpc>
                <a:spcPct val="90000"/>
              </a:lnSpc>
              <a:spcBef>
                <a:spcPts val="1000"/>
              </a:spcBef>
              <a:spcAft>
                <a:spcPts val="0"/>
              </a:spcAft>
              <a:buSzPts val="935"/>
              <a:buNone/>
            </a:pPr>
            <a:endParaRPr sz="1645" dirty="0">
              <a:solidFill>
                <a:schemeClr val="dk2"/>
              </a:solidFill>
              <a:latin typeface="Times New Roman"/>
              <a:ea typeface="Times New Roman"/>
              <a:cs typeface="Times New Roman"/>
              <a:sym typeface="Times New Roman"/>
            </a:endParaRPr>
          </a:p>
          <a:p>
            <a:pPr marL="0" lvl="0" indent="0" algn="just" rtl="0">
              <a:lnSpc>
                <a:spcPct val="90000"/>
              </a:lnSpc>
              <a:spcBef>
                <a:spcPts val="1000"/>
              </a:spcBef>
              <a:spcAft>
                <a:spcPts val="0"/>
              </a:spcAft>
              <a:buSzPts val="935"/>
              <a:buNone/>
            </a:pPr>
            <a:r>
              <a:rPr lang="en-IN" sz="1600" dirty="0">
                <a:solidFill>
                  <a:schemeClr val="dk2"/>
                </a:solidFill>
                <a:latin typeface="Times New Roman"/>
                <a:ea typeface="Times New Roman"/>
                <a:cs typeface="Times New Roman"/>
                <a:sym typeface="Times New Roman"/>
              </a:rPr>
              <a:t>◼ </a:t>
            </a:r>
            <a:r>
              <a:rPr lang="en-IN" sz="1645" dirty="0">
                <a:solidFill>
                  <a:schemeClr val="dk2"/>
                </a:solidFill>
                <a:latin typeface="Times New Roman"/>
                <a:ea typeface="Times New Roman"/>
                <a:cs typeface="Times New Roman"/>
                <a:sym typeface="Times New Roman"/>
              </a:rPr>
              <a:t> </a:t>
            </a:r>
            <a:r>
              <a:rPr lang="en-IN" sz="1645" b="1" dirty="0">
                <a:solidFill>
                  <a:schemeClr val="dk2"/>
                </a:solidFill>
                <a:latin typeface="Times New Roman"/>
                <a:ea typeface="Times New Roman"/>
                <a:cs typeface="Times New Roman"/>
                <a:sym typeface="Times New Roman"/>
              </a:rPr>
              <a:t>Exercise induced ST </a:t>
            </a:r>
            <a:r>
              <a:rPr lang="en-IN" sz="1645" dirty="0">
                <a:solidFill>
                  <a:schemeClr val="dk2"/>
                </a:solidFill>
                <a:latin typeface="Times New Roman"/>
                <a:ea typeface="Times New Roman"/>
                <a:cs typeface="Times New Roman"/>
                <a:sym typeface="Times New Roman"/>
              </a:rPr>
              <a:t>depression (oldpeak, Integer)In an ECG, exercise-induced ST segment depression is defined as a horizontal or downsloping ST depression greater than 1.0 mm at 80 ms after the J point or any ST depression of greater than 1.0 mm.</a:t>
            </a:r>
            <a:endParaRPr sz="1645" dirty="0">
              <a:solidFill>
                <a:schemeClr val="dk2"/>
              </a:solidFill>
              <a:latin typeface="Times New Roman"/>
              <a:ea typeface="Times New Roman"/>
              <a:cs typeface="Times New Roman"/>
              <a:sym typeface="Times New Roman"/>
            </a:endParaRPr>
          </a:p>
          <a:p>
            <a:pPr marL="0" lvl="0" indent="0" algn="l" rtl="0">
              <a:lnSpc>
                <a:spcPct val="90000"/>
              </a:lnSpc>
              <a:spcBef>
                <a:spcPts val="1000"/>
              </a:spcBef>
              <a:spcAft>
                <a:spcPts val="0"/>
              </a:spcAft>
              <a:buSzPts val="935"/>
              <a:buNone/>
            </a:pPr>
            <a:endParaRPr sz="1645" dirty="0">
              <a:solidFill>
                <a:schemeClr val="dk2"/>
              </a:solidFill>
              <a:latin typeface="Times New Roman"/>
              <a:ea typeface="Times New Roman"/>
              <a:cs typeface="Times New Roman"/>
              <a:sym typeface="Times New Roman"/>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Shape 247"/>
        <p:cNvGrpSpPr/>
        <p:nvPr/>
      </p:nvGrpSpPr>
      <p:grpSpPr>
        <a:xfrm>
          <a:off x="0" y="0"/>
          <a:ext cx="0" cy="0"/>
          <a:chOff x="0" y="0"/>
          <a:chExt cx="0" cy="0"/>
        </a:xfrm>
      </p:grpSpPr>
      <p:sp>
        <p:nvSpPr>
          <p:cNvPr id="248" name="Google Shape;248;p31"/>
          <p:cNvSpPr txBox="1">
            <a:spLocks noGrp="1"/>
          </p:cNvSpPr>
          <p:nvPr>
            <p:ph type="title"/>
          </p:nvPr>
        </p:nvSpPr>
        <p:spPr>
          <a:xfrm>
            <a:off x="1602325" y="547910"/>
            <a:ext cx="8911800" cy="12810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rgbClr val="168DBA"/>
              </a:buClr>
              <a:buSzPts val="2400"/>
              <a:buFont typeface="Times New Roman"/>
              <a:buNone/>
            </a:pPr>
            <a:r>
              <a:rPr lang="en-IN" sz="2400">
                <a:latin typeface="Times New Roman"/>
                <a:ea typeface="Times New Roman"/>
                <a:cs typeface="Times New Roman"/>
                <a:sym typeface="Times New Roman"/>
              </a:rPr>
              <a:t>METHODOLOGY</a:t>
            </a:r>
            <a:endParaRPr sz="2400">
              <a:latin typeface="Times New Roman"/>
              <a:ea typeface="Times New Roman"/>
              <a:cs typeface="Times New Roman"/>
              <a:sym typeface="Times New Roman"/>
            </a:endParaRPr>
          </a:p>
        </p:txBody>
      </p:sp>
      <p:pic>
        <p:nvPicPr>
          <p:cNvPr id="249" name="Google Shape;249;p31"/>
          <p:cNvPicPr preferRelativeResize="0"/>
          <p:nvPr/>
        </p:nvPicPr>
        <p:blipFill>
          <a:blip r:embed="rId3">
            <a:alphaModFix/>
          </a:blip>
          <a:stretch>
            <a:fillRect/>
          </a:stretch>
        </p:blipFill>
        <p:spPr>
          <a:xfrm>
            <a:off x="1522000" y="1466850"/>
            <a:ext cx="9239500" cy="4836075"/>
          </a:xfrm>
          <a:prstGeom prst="rect">
            <a:avLst/>
          </a:prstGeom>
          <a:noFill/>
          <a:ln>
            <a:noFill/>
          </a:ln>
        </p:spPr>
      </p:pic>
      <p:sp>
        <p:nvSpPr>
          <p:cNvPr id="250" name="Google Shape;250;p31"/>
          <p:cNvSpPr txBox="1"/>
          <p:nvPr/>
        </p:nvSpPr>
        <p:spPr>
          <a:xfrm>
            <a:off x="3993050" y="4315350"/>
            <a:ext cx="6338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IN">
                <a:latin typeface="Century Gothic"/>
                <a:ea typeface="Century Gothic"/>
                <a:cs typeface="Century Gothic"/>
                <a:sym typeface="Century Gothic"/>
              </a:rPr>
              <a:t>                  Accuracies-     85%            75%                83%            93%      91%</a:t>
            </a:r>
            <a:endParaRPr>
              <a:latin typeface="Century Gothic"/>
              <a:ea typeface="Century Gothic"/>
              <a:cs typeface="Century Gothic"/>
              <a:sym typeface="Century Gothic"/>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Shape 254"/>
        <p:cNvGrpSpPr/>
        <p:nvPr/>
      </p:nvGrpSpPr>
      <p:grpSpPr>
        <a:xfrm>
          <a:off x="0" y="0"/>
          <a:ext cx="0" cy="0"/>
          <a:chOff x="0" y="0"/>
          <a:chExt cx="0" cy="0"/>
        </a:xfrm>
      </p:grpSpPr>
      <p:sp>
        <p:nvSpPr>
          <p:cNvPr id="255" name="Google Shape;255;p32"/>
          <p:cNvSpPr txBox="1">
            <a:spLocks noGrp="1"/>
          </p:cNvSpPr>
          <p:nvPr>
            <p:ph type="title"/>
          </p:nvPr>
        </p:nvSpPr>
        <p:spPr>
          <a:xfrm>
            <a:off x="677325" y="304800"/>
            <a:ext cx="4610700" cy="6462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rgbClr val="168DBA"/>
              </a:buClr>
              <a:buSzPts val="2400"/>
              <a:buFont typeface="Times New Roman"/>
              <a:buNone/>
            </a:pPr>
            <a:r>
              <a:rPr lang="en-IN" sz="2400">
                <a:latin typeface="Times New Roman"/>
                <a:ea typeface="Times New Roman"/>
                <a:cs typeface="Times New Roman"/>
                <a:sym typeface="Times New Roman"/>
              </a:rPr>
              <a:t>IMPLEMENTATION</a:t>
            </a:r>
            <a:endParaRPr sz="2400">
              <a:latin typeface="Times New Roman"/>
              <a:ea typeface="Times New Roman"/>
              <a:cs typeface="Times New Roman"/>
              <a:sym typeface="Times New Roman"/>
            </a:endParaRPr>
          </a:p>
        </p:txBody>
      </p:sp>
      <p:sp>
        <p:nvSpPr>
          <p:cNvPr id="256" name="Google Shape;256;p32"/>
          <p:cNvSpPr txBox="1">
            <a:spLocks noGrp="1"/>
          </p:cNvSpPr>
          <p:nvPr>
            <p:ph type="body" idx="1"/>
          </p:nvPr>
        </p:nvSpPr>
        <p:spPr>
          <a:xfrm>
            <a:off x="677334" y="878989"/>
            <a:ext cx="8596800" cy="3880800"/>
          </a:xfrm>
          <a:prstGeom prst="rect">
            <a:avLst/>
          </a:prstGeom>
          <a:noFill/>
          <a:ln>
            <a:noFill/>
          </a:ln>
        </p:spPr>
        <p:txBody>
          <a:bodyPr spcFirstLastPara="1" wrap="square" lIns="91425" tIns="45700" rIns="91425" bIns="45700" anchor="t" anchorCtr="0">
            <a:normAutofit/>
          </a:bodyPr>
          <a:lstStyle/>
          <a:p>
            <a:pPr marL="0" lvl="0" indent="0" algn="l" rtl="0">
              <a:spcBef>
                <a:spcPts val="1000"/>
              </a:spcBef>
              <a:spcAft>
                <a:spcPts val="0"/>
              </a:spcAft>
              <a:buSzPts val="1800"/>
              <a:buNone/>
            </a:pPr>
            <a:r>
              <a:rPr lang="en-IN" sz="1800">
                <a:solidFill>
                  <a:schemeClr val="dk2"/>
                </a:solidFill>
                <a:latin typeface="Times New Roman"/>
                <a:ea typeface="Times New Roman"/>
                <a:cs typeface="Times New Roman"/>
                <a:sym typeface="Times New Roman"/>
              </a:rPr>
              <a:t>The dataset contains four databases dating from 1988- Cleveland , Hungary , Switzerland , and Long Beach V . There are 76 attributes including the predicted attribute, but published studies only utilize 1 of them . This field indicates whether a patient has heart disease or not. The values are 0 for no disease and 1 for disease.</a:t>
            </a:r>
            <a:endParaRPr sz="1800">
              <a:solidFill>
                <a:schemeClr val="dk2"/>
              </a:solidFill>
              <a:latin typeface="Times New Roman"/>
              <a:ea typeface="Times New Roman"/>
              <a:cs typeface="Times New Roman"/>
              <a:sym typeface="Times New Roman"/>
            </a:endParaRPr>
          </a:p>
          <a:p>
            <a:pPr marL="0" lvl="0" indent="0" algn="l" rtl="0">
              <a:spcBef>
                <a:spcPts val="1000"/>
              </a:spcBef>
              <a:spcAft>
                <a:spcPts val="0"/>
              </a:spcAft>
              <a:buSzPts val="1800"/>
              <a:buNone/>
            </a:pPr>
            <a:r>
              <a:rPr lang="en-IN" sz="1800">
                <a:solidFill>
                  <a:schemeClr val="dk2"/>
                </a:solidFill>
                <a:latin typeface="Times New Roman"/>
                <a:ea typeface="Times New Roman"/>
                <a:cs typeface="Times New Roman"/>
                <a:sym typeface="Times New Roman"/>
              </a:rPr>
              <a:t> </a:t>
            </a:r>
            <a:endParaRPr sz="1800">
              <a:solidFill>
                <a:schemeClr val="dk2"/>
              </a:solidFill>
              <a:latin typeface="Times New Roman"/>
              <a:ea typeface="Times New Roman"/>
              <a:cs typeface="Times New Roman"/>
              <a:sym typeface="Times New Roman"/>
            </a:endParaRPr>
          </a:p>
        </p:txBody>
      </p:sp>
      <p:pic>
        <p:nvPicPr>
          <p:cNvPr id="257" name="Google Shape;257;p32"/>
          <p:cNvPicPr preferRelativeResize="0"/>
          <p:nvPr/>
        </p:nvPicPr>
        <p:blipFill rotWithShape="1">
          <a:blip r:embed="rId3">
            <a:alphaModFix/>
          </a:blip>
          <a:srcRect/>
          <a:stretch/>
        </p:blipFill>
        <p:spPr>
          <a:xfrm>
            <a:off x="677325" y="2297025"/>
            <a:ext cx="10312000" cy="43131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33"/>
          <p:cNvSpPr txBox="1">
            <a:spLocks noGrp="1"/>
          </p:cNvSpPr>
          <p:nvPr>
            <p:ph type="title"/>
          </p:nvPr>
        </p:nvSpPr>
        <p:spPr>
          <a:xfrm>
            <a:off x="687925" y="624110"/>
            <a:ext cx="8911800" cy="1281000"/>
          </a:xfrm>
          <a:prstGeom prst="rect">
            <a:avLst/>
          </a:prstGeom>
        </p:spPr>
        <p:txBody>
          <a:bodyPr spcFirstLastPara="1" wrap="square" lIns="91425" tIns="45700" rIns="91425" bIns="45700" anchor="t" anchorCtr="0">
            <a:normAutofit/>
          </a:bodyPr>
          <a:lstStyle/>
          <a:p>
            <a:pPr marL="0" lvl="0" indent="0" algn="l" rtl="0">
              <a:spcBef>
                <a:spcPts val="0"/>
              </a:spcBef>
              <a:spcAft>
                <a:spcPts val="0"/>
              </a:spcAft>
              <a:buNone/>
            </a:pPr>
            <a:r>
              <a:rPr lang="en-IN">
                <a:latin typeface="Times New Roman"/>
                <a:ea typeface="Times New Roman"/>
                <a:cs typeface="Times New Roman"/>
                <a:sym typeface="Times New Roman"/>
              </a:rPr>
              <a:t>Correlation Matrix</a:t>
            </a:r>
            <a:endParaRPr>
              <a:latin typeface="Times New Roman"/>
              <a:ea typeface="Times New Roman"/>
              <a:cs typeface="Times New Roman"/>
              <a:sym typeface="Times New Roman"/>
            </a:endParaRPr>
          </a:p>
        </p:txBody>
      </p:sp>
      <p:pic>
        <p:nvPicPr>
          <p:cNvPr id="263" name="Google Shape;263;p33"/>
          <p:cNvPicPr preferRelativeResize="0"/>
          <p:nvPr/>
        </p:nvPicPr>
        <p:blipFill rotWithShape="1">
          <a:blip r:embed="rId3">
            <a:alphaModFix/>
          </a:blip>
          <a:srcRect l="20865" t="28313" r="15130" b="17530"/>
          <a:stretch/>
        </p:blipFill>
        <p:spPr>
          <a:xfrm>
            <a:off x="3617025" y="1466600"/>
            <a:ext cx="8272550" cy="5015375"/>
          </a:xfrm>
          <a:prstGeom prst="rect">
            <a:avLst/>
          </a:prstGeom>
          <a:noFill/>
          <a:ln>
            <a:noFill/>
          </a:ln>
        </p:spPr>
      </p:pic>
      <p:sp>
        <p:nvSpPr>
          <p:cNvPr id="264" name="Google Shape;264;p33"/>
          <p:cNvSpPr txBox="1"/>
          <p:nvPr/>
        </p:nvSpPr>
        <p:spPr>
          <a:xfrm>
            <a:off x="228600" y="1696250"/>
            <a:ext cx="3402300" cy="39867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Clr>
                <a:schemeClr val="dk1"/>
              </a:buClr>
              <a:buSzPts val="1100"/>
              <a:buFont typeface="Arial"/>
              <a:buNone/>
            </a:pPr>
            <a:r>
              <a:rPr lang="en-IN">
                <a:solidFill>
                  <a:schemeClr val="dk1"/>
                </a:solidFill>
              </a:rPr>
              <a:t>We will generate and understand correlation between our attributes and target class. Correlation matrix will be generated and plotted using matplotlib.</a:t>
            </a:r>
            <a:endParaRPr>
              <a:solidFill>
                <a:schemeClr val="dk1"/>
              </a:solidFill>
            </a:endParaRPr>
          </a:p>
          <a:p>
            <a:pPr marL="0" lvl="0" indent="0" algn="l" rtl="0">
              <a:lnSpc>
                <a:spcPct val="150000"/>
              </a:lnSpc>
              <a:spcBef>
                <a:spcPts val="0"/>
              </a:spcBef>
              <a:spcAft>
                <a:spcPts val="0"/>
              </a:spcAft>
              <a:buClr>
                <a:schemeClr val="dk1"/>
              </a:buClr>
              <a:buSzPts val="1100"/>
              <a:buFont typeface="Arial"/>
              <a:buNone/>
            </a:pPr>
            <a:r>
              <a:rPr lang="en-IN">
                <a:solidFill>
                  <a:schemeClr val="dk1"/>
                </a:solidFill>
              </a:rPr>
              <a:t>For a correlation matrix, more positive the value of correlation, the more increase in value of one variable cause the other to increase i.e. more directly proportional. The higher a negatively correlated variables gets, the lower the value of the target becomes.</a:t>
            </a:r>
            <a:endParaRPr>
              <a:solidFill>
                <a:schemeClr val="dk1"/>
              </a:solidFill>
            </a:endParaRPr>
          </a:p>
          <a:p>
            <a:pPr marL="0" lvl="0" indent="0" algn="l" rtl="0">
              <a:spcBef>
                <a:spcPts val="0"/>
              </a:spcBef>
              <a:spcAft>
                <a:spcPts val="0"/>
              </a:spcAft>
              <a:buNone/>
            </a:pPr>
            <a:endParaRPr sz="160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Shape 268"/>
        <p:cNvGrpSpPr/>
        <p:nvPr/>
      </p:nvGrpSpPr>
      <p:grpSpPr>
        <a:xfrm>
          <a:off x="0" y="0"/>
          <a:ext cx="0" cy="0"/>
          <a:chOff x="0" y="0"/>
          <a:chExt cx="0" cy="0"/>
        </a:xfrm>
      </p:grpSpPr>
      <p:sp>
        <p:nvSpPr>
          <p:cNvPr id="269" name="Google Shape;269;p34"/>
          <p:cNvSpPr txBox="1">
            <a:spLocks noGrp="1"/>
          </p:cNvSpPr>
          <p:nvPr>
            <p:ph type="title"/>
          </p:nvPr>
        </p:nvSpPr>
        <p:spPr>
          <a:xfrm>
            <a:off x="627750" y="609600"/>
            <a:ext cx="8596800" cy="7455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rgbClr val="168DBA"/>
              </a:buClr>
              <a:buSzPts val="2900"/>
              <a:buFont typeface="Times New Roman"/>
              <a:buNone/>
            </a:pPr>
            <a:r>
              <a:rPr lang="en-IN" sz="2900">
                <a:latin typeface="Times New Roman"/>
                <a:ea typeface="Times New Roman"/>
                <a:cs typeface="Times New Roman"/>
                <a:sym typeface="Times New Roman"/>
              </a:rPr>
              <a:t>K-Nearest  Neighbors</a:t>
            </a:r>
            <a:endParaRPr sz="3000">
              <a:latin typeface="Times New Roman"/>
              <a:ea typeface="Times New Roman"/>
              <a:cs typeface="Times New Roman"/>
              <a:sym typeface="Times New Roman"/>
            </a:endParaRPr>
          </a:p>
        </p:txBody>
      </p:sp>
      <p:sp>
        <p:nvSpPr>
          <p:cNvPr id="270" name="Google Shape;270;p34"/>
          <p:cNvSpPr txBox="1"/>
          <p:nvPr/>
        </p:nvSpPr>
        <p:spPr>
          <a:xfrm>
            <a:off x="479225" y="1735150"/>
            <a:ext cx="4263300" cy="3803700"/>
          </a:xfrm>
          <a:prstGeom prst="rect">
            <a:avLst/>
          </a:prstGeom>
          <a:noFill/>
          <a:ln>
            <a:noFill/>
          </a:ln>
        </p:spPr>
        <p:txBody>
          <a:bodyPr spcFirstLastPara="1" wrap="square" lIns="91425" tIns="91425" rIns="91425" bIns="91425" anchor="ctr" anchorCtr="0">
            <a:noAutofit/>
          </a:bodyPr>
          <a:lstStyle/>
          <a:p>
            <a:pPr marL="0" marR="0" lvl="0" indent="0" algn="just" rtl="0">
              <a:spcBef>
                <a:spcPts val="0"/>
              </a:spcBef>
              <a:spcAft>
                <a:spcPts val="0"/>
              </a:spcAft>
              <a:buClr>
                <a:schemeClr val="dk2"/>
              </a:buClr>
              <a:buSzPts val="2000"/>
              <a:buFont typeface="Times New Roman"/>
              <a:buNone/>
            </a:pPr>
            <a:r>
              <a:rPr lang="en-IN" sz="2000" dirty="0">
                <a:solidFill>
                  <a:schemeClr val="dk2"/>
                </a:solidFill>
                <a:latin typeface="Times New Roman"/>
                <a:ea typeface="Times New Roman"/>
                <a:cs typeface="Times New Roman"/>
                <a:sym typeface="Times New Roman"/>
              </a:rPr>
              <a:t>By using soma metrics (e.g. Euclidean distance, Manhattan distance, etc. ), the K-NN algorithm ranks k nearest data points based on their distance from the input.It classifies inputs according to the majority vote of neighbouring categories.This model does not require </a:t>
            </a:r>
            <a:r>
              <a:rPr lang="en-IN" sz="2000" dirty="0" smtClean="0">
                <a:solidFill>
                  <a:schemeClr val="dk2"/>
                </a:solidFill>
                <a:latin typeface="Times New Roman"/>
                <a:ea typeface="Times New Roman"/>
                <a:cs typeface="Times New Roman"/>
                <a:sym typeface="Times New Roman"/>
              </a:rPr>
              <a:t>training, but </a:t>
            </a:r>
            <a:r>
              <a:rPr lang="en-IN" sz="2000" dirty="0">
                <a:solidFill>
                  <a:schemeClr val="dk2"/>
                </a:solidFill>
                <a:latin typeface="Times New Roman"/>
                <a:ea typeface="Times New Roman"/>
                <a:cs typeface="Times New Roman"/>
                <a:sym typeface="Times New Roman"/>
              </a:rPr>
              <a:t>requires heavy computation during classification.</a:t>
            </a:r>
            <a:endParaRPr sz="2000" dirty="0">
              <a:solidFill>
                <a:schemeClr val="dk2"/>
              </a:solidFill>
              <a:latin typeface="Times New Roman"/>
              <a:ea typeface="Times New Roman"/>
              <a:cs typeface="Times New Roman"/>
              <a:sym typeface="Times New Roman"/>
            </a:endParaRPr>
          </a:p>
        </p:txBody>
      </p:sp>
      <p:pic>
        <p:nvPicPr>
          <p:cNvPr id="271" name="Google Shape;271;p34"/>
          <p:cNvPicPr preferRelativeResize="0"/>
          <p:nvPr/>
        </p:nvPicPr>
        <p:blipFill rotWithShape="1">
          <a:blip r:embed="rId3">
            <a:alphaModFix/>
          </a:blip>
          <a:srcRect/>
          <a:stretch/>
        </p:blipFill>
        <p:spPr>
          <a:xfrm>
            <a:off x="5306675" y="1652525"/>
            <a:ext cx="6146051" cy="34207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Shape 275"/>
        <p:cNvGrpSpPr/>
        <p:nvPr/>
      </p:nvGrpSpPr>
      <p:grpSpPr>
        <a:xfrm>
          <a:off x="0" y="0"/>
          <a:ext cx="0" cy="0"/>
          <a:chOff x="0" y="0"/>
          <a:chExt cx="0" cy="0"/>
        </a:xfrm>
      </p:grpSpPr>
      <p:sp>
        <p:nvSpPr>
          <p:cNvPr id="276" name="Google Shape;276;p35"/>
          <p:cNvSpPr txBox="1">
            <a:spLocks noGrp="1"/>
          </p:cNvSpPr>
          <p:nvPr>
            <p:ph type="title"/>
          </p:nvPr>
        </p:nvSpPr>
        <p:spPr>
          <a:xfrm>
            <a:off x="677325" y="609600"/>
            <a:ext cx="8596800" cy="8943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rgbClr val="168DBA"/>
              </a:buClr>
              <a:buSzPts val="3100"/>
              <a:buFont typeface="Times New Roman"/>
              <a:buNone/>
            </a:pPr>
            <a:r>
              <a:rPr lang="en-IN" sz="3100">
                <a:latin typeface="Times New Roman"/>
                <a:ea typeface="Times New Roman"/>
                <a:cs typeface="Times New Roman"/>
                <a:sym typeface="Times New Roman"/>
              </a:rPr>
              <a:t>Support Vector Machine</a:t>
            </a:r>
            <a:endParaRPr sz="3100">
              <a:latin typeface="Times New Roman"/>
              <a:ea typeface="Times New Roman"/>
              <a:cs typeface="Times New Roman"/>
              <a:sym typeface="Times New Roman"/>
            </a:endParaRPr>
          </a:p>
        </p:txBody>
      </p:sp>
      <p:sp>
        <p:nvSpPr>
          <p:cNvPr id="277" name="Google Shape;277;p35"/>
          <p:cNvSpPr txBox="1">
            <a:spLocks noGrp="1"/>
          </p:cNvSpPr>
          <p:nvPr>
            <p:ph type="body" idx="1"/>
          </p:nvPr>
        </p:nvSpPr>
        <p:spPr>
          <a:xfrm>
            <a:off x="479028" y="1813575"/>
            <a:ext cx="5652000" cy="3880800"/>
          </a:xfrm>
          <a:prstGeom prst="rect">
            <a:avLst/>
          </a:prstGeom>
          <a:noFill/>
          <a:ln>
            <a:noFill/>
          </a:ln>
        </p:spPr>
        <p:txBody>
          <a:bodyPr spcFirstLastPara="1" wrap="square" lIns="91425" tIns="45700" rIns="91425" bIns="45700" anchor="t" anchorCtr="0">
            <a:normAutofit/>
          </a:bodyPr>
          <a:lstStyle/>
          <a:p>
            <a:pPr marL="0" lvl="0" indent="0" algn="l" rtl="0">
              <a:spcBef>
                <a:spcPts val="1000"/>
              </a:spcBef>
              <a:spcAft>
                <a:spcPts val="0"/>
              </a:spcAft>
              <a:buSzPts val="2000"/>
              <a:buNone/>
            </a:pPr>
            <a:r>
              <a:rPr lang="en-IN" sz="2000" dirty="0">
                <a:latin typeface="Times New Roman"/>
                <a:ea typeface="Times New Roman"/>
                <a:cs typeface="Times New Roman"/>
                <a:sym typeface="Times New Roman"/>
              </a:rPr>
              <a:t>It is useful in solving both classification and regression problems. It makes sure that they are easily separable by creating marginal distance by drawing parallel lines to hyperplane passing through one of the nearest point. </a:t>
            </a:r>
            <a:endParaRPr sz="2000" dirty="0">
              <a:latin typeface="Times New Roman"/>
              <a:ea typeface="Times New Roman"/>
              <a:cs typeface="Times New Roman"/>
              <a:sym typeface="Times New Roman"/>
            </a:endParaRPr>
          </a:p>
          <a:p>
            <a:pPr marL="0" lvl="0" indent="0" algn="l" rtl="0">
              <a:spcBef>
                <a:spcPts val="1000"/>
              </a:spcBef>
              <a:spcAft>
                <a:spcPts val="0"/>
              </a:spcAft>
              <a:buSzPts val="2000"/>
              <a:buNone/>
            </a:pPr>
            <a:r>
              <a:rPr lang="en-IN" sz="2000" dirty="0">
                <a:latin typeface="Times New Roman"/>
                <a:ea typeface="Times New Roman"/>
                <a:cs typeface="Times New Roman"/>
                <a:sym typeface="Times New Roman"/>
              </a:rPr>
              <a:t>Our aim is to maximize marginal distances.</a:t>
            </a:r>
            <a:endParaRPr sz="2000" dirty="0">
              <a:latin typeface="Times New Roman"/>
              <a:ea typeface="Times New Roman"/>
              <a:cs typeface="Times New Roman"/>
              <a:sym typeface="Times New Roman"/>
            </a:endParaRPr>
          </a:p>
          <a:p>
            <a:pPr marL="0" lvl="0" indent="0" algn="l" rtl="0">
              <a:spcBef>
                <a:spcPts val="1000"/>
              </a:spcBef>
              <a:spcAft>
                <a:spcPts val="0"/>
              </a:spcAft>
              <a:buSzPts val="2000"/>
              <a:buNone/>
            </a:pPr>
            <a:r>
              <a:rPr lang="en-IN" sz="2000" dirty="0">
                <a:latin typeface="Times New Roman"/>
                <a:ea typeface="Times New Roman"/>
                <a:cs typeface="Times New Roman"/>
                <a:sym typeface="Times New Roman"/>
              </a:rPr>
              <a:t>Support Vectors- They are the points that is actually passing through the marginal plane that we created parallel to the hyperplane. It may be multiple points. </a:t>
            </a:r>
            <a:endParaRPr sz="2000" dirty="0">
              <a:latin typeface="Times New Roman"/>
              <a:ea typeface="Times New Roman"/>
              <a:cs typeface="Times New Roman"/>
              <a:sym typeface="Times New Roman"/>
            </a:endParaRPr>
          </a:p>
          <a:p>
            <a:pPr marL="0" lvl="0" indent="0" algn="l" rtl="0">
              <a:spcBef>
                <a:spcPts val="1000"/>
              </a:spcBef>
              <a:spcAft>
                <a:spcPts val="0"/>
              </a:spcAft>
              <a:buSzPts val="2000"/>
              <a:buNone/>
            </a:pPr>
            <a:r>
              <a:rPr lang="en-IN" sz="2000" dirty="0">
                <a:latin typeface="Times New Roman"/>
                <a:ea typeface="Times New Roman"/>
                <a:cs typeface="Times New Roman"/>
                <a:sym typeface="Times New Roman"/>
              </a:rPr>
              <a:t> </a:t>
            </a:r>
            <a:endParaRPr sz="2000" dirty="0">
              <a:latin typeface="Times New Roman"/>
              <a:ea typeface="Times New Roman"/>
              <a:cs typeface="Times New Roman"/>
              <a:sym typeface="Times New Roman"/>
            </a:endParaRPr>
          </a:p>
        </p:txBody>
      </p:sp>
      <p:pic>
        <p:nvPicPr>
          <p:cNvPr id="278" name="Google Shape;278;p35"/>
          <p:cNvPicPr preferRelativeResize="0"/>
          <p:nvPr/>
        </p:nvPicPr>
        <p:blipFill rotWithShape="1">
          <a:blip r:embed="rId3">
            <a:alphaModFix/>
          </a:blip>
          <a:srcRect/>
          <a:stretch/>
        </p:blipFill>
        <p:spPr>
          <a:xfrm>
            <a:off x="6035553" y="1358825"/>
            <a:ext cx="5756172" cy="367111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Shape 282"/>
        <p:cNvGrpSpPr/>
        <p:nvPr/>
      </p:nvGrpSpPr>
      <p:grpSpPr>
        <a:xfrm>
          <a:off x="0" y="0"/>
          <a:ext cx="0" cy="0"/>
          <a:chOff x="0" y="0"/>
          <a:chExt cx="0" cy="0"/>
        </a:xfrm>
      </p:grpSpPr>
      <p:sp>
        <p:nvSpPr>
          <p:cNvPr id="283" name="Google Shape;283;p36"/>
          <p:cNvSpPr txBox="1">
            <a:spLocks noGrp="1"/>
          </p:cNvSpPr>
          <p:nvPr>
            <p:ph type="title"/>
          </p:nvPr>
        </p:nvSpPr>
        <p:spPr>
          <a:xfrm>
            <a:off x="677325" y="609600"/>
            <a:ext cx="8596800" cy="8943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rgbClr val="168DBA"/>
              </a:buClr>
              <a:buSzPts val="3000"/>
              <a:buFont typeface="Times New Roman"/>
              <a:buNone/>
            </a:pPr>
            <a:r>
              <a:rPr lang="en-IN" sz="3000">
                <a:latin typeface="Times New Roman"/>
                <a:ea typeface="Times New Roman"/>
                <a:cs typeface="Times New Roman"/>
                <a:sym typeface="Times New Roman"/>
              </a:rPr>
              <a:t>Random Forest</a:t>
            </a:r>
            <a:endParaRPr sz="3000">
              <a:latin typeface="Times New Roman"/>
              <a:ea typeface="Times New Roman"/>
              <a:cs typeface="Times New Roman"/>
              <a:sym typeface="Times New Roman"/>
            </a:endParaRPr>
          </a:p>
        </p:txBody>
      </p:sp>
      <p:sp>
        <p:nvSpPr>
          <p:cNvPr id="284" name="Google Shape;284;p36"/>
          <p:cNvSpPr txBox="1">
            <a:spLocks noGrp="1"/>
          </p:cNvSpPr>
          <p:nvPr>
            <p:ph type="body" idx="1"/>
          </p:nvPr>
        </p:nvSpPr>
        <p:spPr>
          <a:xfrm>
            <a:off x="677328" y="1615250"/>
            <a:ext cx="5751000" cy="3880800"/>
          </a:xfrm>
          <a:prstGeom prst="rect">
            <a:avLst/>
          </a:prstGeom>
          <a:noFill/>
          <a:ln>
            <a:noFill/>
          </a:ln>
        </p:spPr>
        <p:txBody>
          <a:bodyPr spcFirstLastPara="1" wrap="square" lIns="91425" tIns="45700" rIns="91425" bIns="45700" anchor="t" anchorCtr="0">
            <a:normAutofit/>
          </a:bodyPr>
          <a:lstStyle/>
          <a:p>
            <a:pPr marL="0" lvl="0" indent="0" algn="l" rtl="0">
              <a:spcBef>
                <a:spcPts val="1000"/>
              </a:spcBef>
              <a:spcAft>
                <a:spcPts val="0"/>
              </a:spcAft>
              <a:buSzPts val="2200"/>
              <a:buNone/>
            </a:pPr>
            <a:r>
              <a:rPr lang="en-IN" sz="2200">
                <a:solidFill>
                  <a:schemeClr val="dk2"/>
                </a:solidFill>
                <a:latin typeface="Times New Roman"/>
                <a:ea typeface="Times New Roman"/>
                <a:cs typeface="Times New Roman"/>
                <a:sym typeface="Times New Roman"/>
              </a:rPr>
              <a:t>Supervised machine learning algorithms, such as random forests, are widely used for classification and regression problems.In regression, it takes the average of the majority votes for classification and their majority votes for classification.</a:t>
            </a:r>
            <a:endParaRPr sz="2200">
              <a:solidFill>
                <a:schemeClr val="dk2"/>
              </a:solidFill>
              <a:latin typeface="Times New Roman"/>
              <a:ea typeface="Times New Roman"/>
              <a:cs typeface="Times New Roman"/>
              <a:sym typeface="Times New Roman"/>
            </a:endParaRPr>
          </a:p>
          <a:p>
            <a:pPr marL="0" lvl="0" indent="0" algn="l" rtl="0">
              <a:spcBef>
                <a:spcPts val="1000"/>
              </a:spcBef>
              <a:spcAft>
                <a:spcPts val="0"/>
              </a:spcAft>
              <a:buSzPts val="2200"/>
              <a:buNone/>
            </a:pPr>
            <a:r>
              <a:rPr lang="en-IN" sz="2200">
                <a:solidFill>
                  <a:schemeClr val="dk2"/>
                </a:solidFill>
                <a:latin typeface="Times New Roman"/>
                <a:ea typeface="Times New Roman"/>
                <a:cs typeface="Times New Roman"/>
                <a:sym typeface="Times New Roman"/>
              </a:rPr>
              <a:t>A forest with more trees will result in greater accuracy, thereby preventing overfitting.</a:t>
            </a:r>
            <a:endParaRPr sz="2200">
              <a:solidFill>
                <a:schemeClr val="dk2"/>
              </a:solidFill>
              <a:latin typeface="Times New Roman"/>
              <a:ea typeface="Times New Roman"/>
              <a:cs typeface="Times New Roman"/>
              <a:sym typeface="Times New Roman"/>
            </a:endParaRPr>
          </a:p>
        </p:txBody>
      </p:sp>
      <p:pic>
        <p:nvPicPr>
          <p:cNvPr id="285" name="Google Shape;285;p36" descr="Random Forest Algorithm"/>
          <p:cNvPicPr preferRelativeResize="0"/>
          <p:nvPr/>
        </p:nvPicPr>
        <p:blipFill rotWithShape="1">
          <a:blip r:embed="rId3">
            <a:alphaModFix/>
          </a:blip>
          <a:srcRect/>
          <a:stretch/>
        </p:blipFill>
        <p:spPr>
          <a:xfrm>
            <a:off x="6428328" y="1309275"/>
            <a:ext cx="5458872" cy="3639248"/>
          </a:xfrm>
          <a:prstGeom prst="rect">
            <a:avLst/>
          </a:prstGeom>
          <a:noFill/>
          <a:ln>
            <a:noFill/>
          </a:ln>
        </p:spPr>
      </p:pic>
      <p:sp>
        <p:nvSpPr>
          <p:cNvPr id="286" name="Google Shape;286;p36"/>
          <p:cNvSpPr txBox="1"/>
          <p:nvPr/>
        </p:nvSpPr>
        <p:spPr>
          <a:xfrm>
            <a:off x="304800" y="304800"/>
            <a:ext cx="3000000" cy="3000000"/>
          </a:xfrm>
          <a:prstGeom prst="rect">
            <a:avLst/>
          </a:prstGeom>
          <a:noFill/>
          <a:ln>
            <a:noFill/>
          </a:ln>
        </p:spPr>
        <p:txBody>
          <a:bodyPr spcFirstLastPara="1" wrap="square" lIns="91425" tIns="91425" rIns="91425" bIns="91425" anchor="ctr" anchorCtr="0">
            <a:noAutofit/>
          </a:bodyPr>
          <a:lstStyle/>
          <a:p>
            <a:pPr marL="0" marR="0" lvl="0" indent="0" algn="ctr" rtl="0">
              <a:spcBef>
                <a:spcPts val="800"/>
              </a:spcBef>
              <a:spcAft>
                <a:spcPts val="0"/>
              </a:spcAft>
              <a:buClr>
                <a:schemeClr val="dk1"/>
              </a:buClr>
              <a:buSzPts val="1800"/>
              <a:buFont typeface="Century Gothic"/>
              <a:buNone/>
            </a:pPr>
            <a:endParaRPr sz="1800">
              <a:solidFill>
                <a:schemeClr val="dk1"/>
              </a:solidFill>
              <a:latin typeface="Century Gothic"/>
              <a:ea typeface="Century Gothic"/>
              <a:cs typeface="Century Gothic"/>
              <a:sym typeface="Century Gothic"/>
            </a:endParaRPr>
          </a:p>
          <a:p>
            <a:pPr marL="0" marR="0" lvl="0" indent="0" algn="ctr" rtl="0">
              <a:spcBef>
                <a:spcPts val="800"/>
              </a:spcBef>
              <a:spcAft>
                <a:spcPts val="0"/>
              </a:spcAft>
              <a:buClr>
                <a:srgbClr val="FFFFFF"/>
              </a:buClr>
              <a:buSzPts val="900"/>
              <a:buFont typeface="Times New Roman"/>
              <a:buNone/>
            </a:pPr>
            <a:r>
              <a:rPr lang="en-IN" sz="900">
                <a:solidFill>
                  <a:srgbClr val="FFFFFF"/>
                </a:solidFill>
                <a:latin typeface="Times New Roman"/>
                <a:ea typeface="Times New Roman"/>
                <a:cs typeface="Times New Roman"/>
                <a:sym typeface="Times New Roman"/>
              </a:rPr>
              <a:t>47.6M</a:t>
            </a:r>
            <a:endParaRPr sz="900">
              <a:solidFill>
                <a:srgbClr val="FFFFFF"/>
              </a:solidFill>
              <a:latin typeface="Times New Roman"/>
              <a:ea typeface="Times New Roman"/>
              <a:cs typeface="Times New Roman"/>
              <a:sym typeface="Times New Roman"/>
            </a:endParaRPr>
          </a:p>
          <a:p>
            <a:pPr marL="0" marR="0" lvl="0" indent="0" algn="ctr" rtl="0">
              <a:spcBef>
                <a:spcPts val="800"/>
              </a:spcBef>
              <a:spcAft>
                <a:spcPts val="0"/>
              </a:spcAft>
              <a:buClr>
                <a:srgbClr val="FFFFFF"/>
              </a:buClr>
              <a:buSzPts val="900"/>
              <a:buFont typeface="Times New Roman"/>
              <a:buNone/>
            </a:pPr>
            <a:r>
              <a:rPr lang="en-IN" sz="900">
                <a:solidFill>
                  <a:srgbClr val="FFFFFF"/>
                </a:solidFill>
                <a:latin typeface="Times New Roman"/>
                <a:ea typeface="Times New Roman"/>
                <a:cs typeface="Times New Roman"/>
                <a:sym typeface="Times New Roman"/>
              </a:rPr>
              <a:t>1K</a:t>
            </a:r>
            <a:endParaRPr sz="900">
              <a:solidFill>
                <a:srgbClr val="FFFFFF"/>
              </a:solidFill>
              <a:latin typeface="Times New Roman"/>
              <a:ea typeface="Times New Roman"/>
              <a:cs typeface="Times New Roman"/>
              <a:sym typeface="Times New Roman"/>
            </a:endParaRPr>
          </a:p>
          <a:p>
            <a:pPr marL="0" marR="139700" lvl="0" indent="0" algn="ctr" rtl="0">
              <a:spcBef>
                <a:spcPts val="800"/>
              </a:spcBef>
              <a:spcAft>
                <a:spcPts val="800"/>
              </a:spcAft>
              <a:buClr>
                <a:srgbClr val="FFFFFF"/>
              </a:buClr>
              <a:buSzPts val="1000"/>
              <a:buFont typeface="Times New Roman"/>
              <a:buNone/>
            </a:pPr>
            <a:r>
              <a:rPr lang="en-IN" sz="1000">
                <a:solidFill>
                  <a:srgbClr val="FFFFFF"/>
                </a:solidFill>
                <a:latin typeface="Times New Roman"/>
                <a:ea typeface="Times New Roman"/>
                <a:cs typeface="Times New Roman"/>
                <a:sym typeface="Times New Roman"/>
              </a:rPr>
              <a:t>OOPs Concepts in Java</a:t>
            </a:r>
            <a:endParaRPr sz="1000">
              <a:solidFill>
                <a:srgbClr val="FFFFFF"/>
              </a:solidFill>
              <a:latin typeface="Times New Roman"/>
              <a:ea typeface="Times New Roman"/>
              <a:cs typeface="Times New Roman"/>
              <a:sym typeface="Times New Roman"/>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Shape 178"/>
        <p:cNvGrpSpPr/>
        <p:nvPr/>
      </p:nvGrpSpPr>
      <p:grpSpPr>
        <a:xfrm>
          <a:off x="0" y="0"/>
          <a:ext cx="0" cy="0"/>
          <a:chOff x="0" y="0"/>
          <a:chExt cx="0" cy="0"/>
        </a:xfrm>
      </p:grpSpPr>
      <p:sp>
        <p:nvSpPr>
          <p:cNvPr id="179" name="Google Shape;179;p20"/>
          <p:cNvSpPr txBox="1">
            <a:spLocks noGrp="1"/>
          </p:cNvSpPr>
          <p:nvPr>
            <p:ph type="title"/>
          </p:nvPr>
        </p:nvSpPr>
        <p:spPr>
          <a:xfrm>
            <a:off x="422475" y="592100"/>
            <a:ext cx="11769600" cy="5259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lt1"/>
              </a:buClr>
              <a:buSzPts val="2400"/>
              <a:buFont typeface="Times New Roman"/>
              <a:buNone/>
            </a:pPr>
            <a:r>
              <a:rPr lang="en-IN" sz="2400">
                <a:latin typeface="Times New Roman"/>
                <a:ea typeface="Times New Roman"/>
                <a:cs typeface="Times New Roman"/>
                <a:sym typeface="Times New Roman"/>
              </a:rPr>
              <a:t>INTRODUCTION : HEART DISEASE AND SYMPTOMS</a:t>
            </a:r>
            <a:endParaRPr/>
          </a:p>
        </p:txBody>
      </p:sp>
      <p:sp>
        <p:nvSpPr>
          <p:cNvPr id="180" name="Google Shape;180;p20"/>
          <p:cNvSpPr txBox="1">
            <a:spLocks noGrp="1"/>
          </p:cNvSpPr>
          <p:nvPr>
            <p:ph type="body" idx="1"/>
          </p:nvPr>
        </p:nvSpPr>
        <p:spPr>
          <a:xfrm>
            <a:off x="348343" y="1270491"/>
            <a:ext cx="11495314" cy="5478651"/>
          </a:xfrm>
          <a:prstGeom prst="rect">
            <a:avLst/>
          </a:prstGeom>
          <a:noFill/>
          <a:ln>
            <a:noFill/>
          </a:ln>
        </p:spPr>
        <p:txBody>
          <a:bodyPr spcFirstLastPara="1" wrap="square" lIns="91425" tIns="45700" rIns="91425" bIns="45700" anchor="t" anchorCtr="0">
            <a:normAutofit/>
          </a:bodyPr>
          <a:lstStyle/>
          <a:p>
            <a:pPr marL="342900" lvl="0" indent="-312102" algn="just" rtl="0">
              <a:lnSpc>
                <a:spcPct val="150000"/>
              </a:lnSpc>
              <a:spcBef>
                <a:spcPts val="0"/>
              </a:spcBef>
              <a:spcAft>
                <a:spcPts val="0"/>
              </a:spcAft>
              <a:buSzPts val="1550"/>
              <a:buFont typeface="Arial"/>
              <a:buChar char="🠶"/>
            </a:pPr>
            <a:r>
              <a:rPr lang="en-IN" sz="1550" i="0" u="none" strike="noStrike">
                <a:solidFill>
                  <a:srgbClr val="333333"/>
                </a:solidFill>
                <a:latin typeface="Arial"/>
                <a:ea typeface="Arial"/>
                <a:cs typeface="Arial"/>
                <a:sym typeface="Arial"/>
              </a:rPr>
              <a:t>The general term used to cover malfunctions or irregularities of the heart is Heart Disease, or sometimes Cardiac Disease.</a:t>
            </a:r>
            <a:endParaRPr sz="1550" i="0" u="none" strike="noStrike">
              <a:solidFill>
                <a:srgbClr val="333333"/>
              </a:solidFill>
              <a:latin typeface="Arial"/>
              <a:ea typeface="Arial"/>
              <a:cs typeface="Arial"/>
              <a:sym typeface="Arial"/>
            </a:endParaRPr>
          </a:p>
          <a:p>
            <a:pPr marL="0" lvl="0" indent="0" algn="just" rtl="0">
              <a:lnSpc>
                <a:spcPct val="150000"/>
              </a:lnSpc>
              <a:spcBef>
                <a:spcPts val="0"/>
              </a:spcBef>
              <a:spcAft>
                <a:spcPts val="0"/>
              </a:spcAft>
              <a:buNone/>
            </a:pPr>
            <a:endParaRPr sz="1550">
              <a:solidFill>
                <a:srgbClr val="333333"/>
              </a:solidFill>
              <a:latin typeface="Arial"/>
              <a:ea typeface="Arial"/>
              <a:cs typeface="Arial"/>
              <a:sym typeface="Arial"/>
            </a:endParaRPr>
          </a:p>
          <a:p>
            <a:pPr marL="342900" lvl="0" indent="-312102" algn="just" rtl="0">
              <a:lnSpc>
                <a:spcPct val="150000"/>
              </a:lnSpc>
              <a:spcBef>
                <a:spcPts val="0"/>
              </a:spcBef>
              <a:spcAft>
                <a:spcPts val="0"/>
              </a:spcAft>
              <a:buSzPts val="1550"/>
              <a:buFont typeface="Arial"/>
              <a:buChar char="🠶"/>
            </a:pPr>
            <a:r>
              <a:rPr lang="en-IN" sz="1550" i="0" u="none" strike="noStrike">
                <a:solidFill>
                  <a:srgbClr val="333333"/>
                </a:solidFill>
                <a:latin typeface="Arial"/>
                <a:ea typeface="Arial"/>
                <a:cs typeface="Arial"/>
                <a:sym typeface="Arial"/>
              </a:rPr>
              <a:t>Although heart disease can occur in different forms, there is a common set of core risk factors that influence whether someone will ultimately be at risk for heart disease or not</a:t>
            </a:r>
            <a:endParaRPr sz="1550">
              <a:solidFill>
                <a:srgbClr val="333333"/>
              </a:solidFill>
              <a:latin typeface="Arial"/>
              <a:ea typeface="Arial"/>
              <a:cs typeface="Arial"/>
              <a:sym typeface="Arial"/>
            </a:endParaRPr>
          </a:p>
          <a:p>
            <a:pPr marL="342900" lvl="0" indent="0" algn="just" rtl="0">
              <a:lnSpc>
                <a:spcPct val="150000"/>
              </a:lnSpc>
              <a:spcBef>
                <a:spcPts val="0"/>
              </a:spcBef>
              <a:spcAft>
                <a:spcPts val="0"/>
              </a:spcAft>
              <a:buNone/>
            </a:pPr>
            <a:r>
              <a:rPr lang="en-IN" sz="1550" i="0" u="none" strike="noStrike">
                <a:solidFill>
                  <a:srgbClr val="333333"/>
                </a:solidFill>
                <a:latin typeface="Arial"/>
                <a:ea typeface="Arial"/>
                <a:cs typeface="Arial"/>
                <a:sym typeface="Arial"/>
              </a:rPr>
              <a:t>.</a:t>
            </a:r>
            <a:endParaRPr sz="1550">
              <a:latin typeface="Arial"/>
              <a:ea typeface="Arial"/>
              <a:cs typeface="Arial"/>
              <a:sym typeface="Arial"/>
            </a:endParaRPr>
          </a:p>
          <a:p>
            <a:pPr marL="342900" lvl="0" indent="-312102" algn="just" rtl="0">
              <a:lnSpc>
                <a:spcPct val="150000"/>
              </a:lnSpc>
              <a:spcBef>
                <a:spcPts val="0"/>
              </a:spcBef>
              <a:spcAft>
                <a:spcPts val="0"/>
              </a:spcAft>
              <a:buSzPts val="1550"/>
              <a:buFont typeface="Arial"/>
              <a:buChar char="🠶"/>
            </a:pPr>
            <a:r>
              <a:rPr lang="en-IN" sz="1550" i="0" u="none" strike="noStrike">
                <a:solidFill>
                  <a:srgbClr val="000000"/>
                </a:solidFill>
                <a:latin typeface="Arial"/>
                <a:ea typeface="Arial"/>
                <a:cs typeface="Arial"/>
                <a:sym typeface="Arial"/>
              </a:rPr>
              <a:t>As further symptoms are considered</a:t>
            </a:r>
            <a:r>
              <a:rPr lang="en-IN" sz="1550" i="0" u="none" strike="noStrike">
                <a:solidFill>
                  <a:srgbClr val="111111"/>
                </a:solidFill>
                <a:latin typeface="Arial"/>
                <a:ea typeface="Arial"/>
                <a:cs typeface="Arial"/>
                <a:sym typeface="Arial"/>
              </a:rPr>
              <a:t>, they can include:</a:t>
            </a:r>
            <a:endParaRPr sz="1550">
              <a:latin typeface="Arial"/>
              <a:ea typeface="Arial"/>
              <a:cs typeface="Arial"/>
              <a:sym typeface="Arial"/>
            </a:endParaRPr>
          </a:p>
          <a:p>
            <a:pPr marL="742950" lvl="1" indent="-254952" algn="just" rtl="0">
              <a:spcBef>
                <a:spcPts val="0"/>
              </a:spcBef>
              <a:spcAft>
                <a:spcPts val="0"/>
              </a:spcAft>
              <a:buSzPts val="1550"/>
              <a:buFont typeface="Arial"/>
              <a:buChar char="•"/>
            </a:pPr>
            <a:r>
              <a:rPr lang="en-IN" sz="1550" i="0" u="none" strike="noStrike">
                <a:solidFill>
                  <a:srgbClr val="111111"/>
                </a:solidFill>
                <a:latin typeface="Arial"/>
                <a:ea typeface="Arial"/>
                <a:cs typeface="Arial"/>
                <a:sym typeface="Arial"/>
              </a:rPr>
              <a:t>Chest pain, chest tightness, chest pressure and discomfort in chest (angina).</a:t>
            </a:r>
            <a:endParaRPr sz="1550">
              <a:latin typeface="Arial"/>
              <a:ea typeface="Arial"/>
              <a:cs typeface="Arial"/>
              <a:sym typeface="Arial"/>
            </a:endParaRPr>
          </a:p>
          <a:p>
            <a:pPr marL="742950" lvl="1" indent="-254952" algn="just" rtl="0">
              <a:spcBef>
                <a:spcPts val="900"/>
              </a:spcBef>
              <a:spcAft>
                <a:spcPts val="0"/>
              </a:spcAft>
              <a:buSzPts val="1550"/>
              <a:buFont typeface="Arial"/>
              <a:buChar char="•"/>
            </a:pPr>
            <a:r>
              <a:rPr lang="en-IN" sz="1550" i="0" u="none" strike="noStrike">
                <a:solidFill>
                  <a:srgbClr val="111111"/>
                </a:solidFill>
                <a:latin typeface="Arial"/>
                <a:ea typeface="Arial"/>
                <a:cs typeface="Arial"/>
                <a:sym typeface="Arial"/>
              </a:rPr>
              <a:t>Shortness of breath even during light activities.</a:t>
            </a:r>
            <a:endParaRPr sz="1550">
              <a:latin typeface="Arial"/>
              <a:ea typeface="Arial"/>
              <a:cs typeface="Arial"/>
              <a:sym typeface="Arial"/>
            </a:endParaRPr>
          </a:p>
          <a:p>
            <a:pPr marL="742950" lvl="1" indent="-254952" algn="just" rtl="0">
              <a:lnSpc>
                <a:spcPct val="110000"/>
              </a:lnSpc>
              <a:spcBef>
                <a:spcPts val="900"/>
              </a:spcBef>
              <a:spcAft>
                <a:spcPts val="0"/>
              </a:spcAft>
              <a:buSzPts val="1550"/>
              <a:buFont typeface="Arial"/>
              <a:buChar char="•"/>
            </a:pPr>
            <a:r>
              <a:rPr lang="en-IN" sz="1550" i="0" u="none" strike="noStrike">
                <a:solidFill>
                  <a:srgbClr val="111111"/>
                </a:solidFill>
                <a:latin typeface="Arial"/>
                <a:ea typeface="Arial"/>
                <a:cs typeface="Arial"/>
                <a:sym typeface="Arial"/>
              </a:rPr>
              <a:t>Pain, numbness, weakness or coldness in your legs or arms if the blood vessels in those parts of your body are narrowed.</a:t>
            </a:r>
            <a:endParaRPr sz="1550">
              <a:latin typeface="Arial"/>
              <a:ea typeface="Arial"/>
              <a:cs typeface="Arial"/>
              <a:sym typeface="Arial"/>
            </a:endParaRPr>
          </a:p>
          <a:p>
            <a:pPr marL="742950" lvl="1" indent="-254952" algn="just" rtl="0">
              <a:spcBef>
                <a:spcPts val="900"/>
              </a:spcBef>
              <a:spcAft>
                <a:spcPts val="0"/>
              </a:spcAft>
              <a:buSzPts val="1550"/>
              <a:buFont typeface="Arial"/>
              <a:buChar char="•"/>
            </a:pPr>
            <a:r>
              <a:rPr lang="en-IN" sz="1550" i="0" u="none" strike="noStrike">
                <a:solidFill>
                  <a:srgbClr val="111111"/>
                </a:solidFill>
                <a:latin typeface="Arial"/>
                <a:ea typeface="Arial"/>
                <a:cs typeface="Arial"/>
                <a:sym typeface="Arial"/>
              </a:rPr>
              <a:t>Infants may experience shortness of breath during feedings, leading to poor weight gain and physical ailments.</a:t>
            </a:r>
            <a:endParaRPr sz="1550">
              <a:latin typeface="Arial"/>
              <a:ea typeface="Arial"/>
              <a:cs typeface="Arial"/>
              <a:sym typeface="Arial"/>
            </a:endParaRPr>
          </a:p>
          <a:p>
            <a:pPr marL="742950" lvl="1" indent="-254952" algn="just" rtl="0">
              <a:spcBef>
                <a:spcPts val="900"/>
              </a:spcBef>
              <a:spcAft>
                <a:spcPts val="0"/>
              </a:spcAft>
              <a:buSzPts val="1550"/>
              <a:buFont typeface="Arial"/>
              <a:buChar char="•"/>
            </a:pPr>
            <a:r>
              <a:rPr lang="en-IN" sz="1550" i="0" u="none" strike="noStrike">
                <a:solidFill>
                  <a:srgbClr val="111111"/>
                </a:solidFill>
                <a:latin typeface="Arial"/>
                <a:ea typeface="Arial"/>
                <a:cs typeface="Arial"/>
                <a:sym typeface="Arial"/>
              </a:rPr>
              <a:t>Severe Continuous pain in the neck, throat , back of abdomen.</a:t>
            </a:r>
            <a:endParaRPr sz="1550">
              <a:latin typeface="Arial"/>
              <a:ea typeface="Arial"/>
              <a:cs typeface="Arial"/>
              <a:sym typeface="Arial"/>
            </a:endParaRPr>
          </a:p>
          <a:p>
            <a:pPr marL="742950" lvl="1" indent="-254952" algn="just" rtl="0">
              <a:spcBef>
                <a:spcPts val="900"/>
              </a:spcBef>
              <a:spcAft>
                <a:spcPts val="0"/>
              </a:spcAft>
              <a:buSzPts val="1550"/>
              <a:buFont typeface="Arial"/>
              <a:buChar char="•"/>
            </a:pPr>
            <a:r>
              <a:rPr lang="en-IN" sz="1550" i="0" u="none" strike="noStrike">
                <a:solidFill>
                  <a:srgbClr val="000000"/>
                </a:solidFill>
                <a:latin typeface="Arial"/>
                <a:ea typeface="Arial"/>
                <a:cs typeface="Arial"/>
                <a:sym typeface="Arial"/>
              </a:rPr>
              <a:t>Access adipose tissue, elevated blood pressure levels and elevated cholesterol levels.</a:t>
            </a:r>
            <a:endParaRPr sz="1550">
              <a:latin typeface="Arial"/>
              <a:ea typeface="Arial"/>
              <a:cs typeface="Arial"/>
              <a:sym typeface="Arial"/>
            </a:endParaRPr>
          </a:p>
          <a:p>
            <a:pPr marL="0" lvl="0" indent="0" algn="just" rtl="0">
              <a:lnSpc>
                <a:spcPct val="150000"/>
              </a:lnSpc>
              <a:spcBef>
                <a:spcPts val="3000"/>
              </a:spcBef>
              <a:spcAft>
                <a:spcPts val="0"/>
              </a:spcAft>
              <a:buSzPts val="1800"/>
              <a:buNone/>
            </a:pPr>
            <a:endParaRPr sz="1550">
              <a:solidFill>
                <a:schemeClr val="dk2"/>
              </a:solidFill>
              <a:latin typeface="Arial"/>
              <a:ea typeface="Arial"/>
              <a:cs typeface="Arial"/>
              <a:sym typeface="Arial"/>
            </a:endParaRPr>
          </a:p>
          <a:p>
            <a:pPr marL="742950" lvl="1" indent="-204469" algn="just" rtl="0">
              <a:lnSpc>
                <a:spcPct val="100000"/>
              </a:lnSpc>
              <a:spcBef>
                <a:spcPts val="1000"/>
              </a:spcBef>
              <a:spcAft>
                <a:spcPts val="0"/>
              </a:spcAft>
              <a:buSzPts val="1384"/>
              <a:buFont typeface="Noto Sans Symbols"/>
              <a:buNone/>
            </a:pPr>
            <a:endParaRPr sz="1550">
              <a:solidFill>
                <a:schemeClr val="dk2"/>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Shape 290"/>
        <p:cNvGrpSpPr/>
        <p:nvPr/>
      </p:nvGrpSpPr>
      <p:grpSpPr>
        <a:xfrm>
          <a:off x="0" y="0"/>
          <a:ext cx="0" cy="0"/>
          <a:chOff x="0" y="0"/>
          <a:chExt cx="0" cy="0"/>
        </a:xfrm>
      </p:grpSpPr>
      <p:sp>
        <p:nvSpPr>
          <p:cNvPr id="291" name="Google Shape;291;p37"/>
          <p:cNvSpPr txBox="1">
            <a:spLocks noGrp="1"/>
          </p:cNvSpPr>
          <p:nvPr>
            <p:ph type="title"/>
          </p:nvPr>
        </p:nvSpPr>
        <p:spPr>
          <a:xfrm>
            <a:off x="764125" y="624110"/>
            <a:ext cx="8911800" cy="12810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rgbClr val="168DBA"/>
              </a:buClr>
              <a:buSzPts val="2900"/>
              <a:buFont typeface="Times New Roman"/>
              <a:buNone/>
            </a:pPr>
            <a:r>
              <a:rPr lang="en-IN" sz="2900">
                <a:latin typeface="Times New Roman"/>
                <a:ea typeface="Times New Roman"/>
                <a:cs typeface="Times New Roman"/>
                <a:sym typeface="Times New Roman"/>
              </a:rPr>
              <a:t>Decision Tree</a:t>
            </a:r>
            <a:endParaRPr sz="2900">
              <a:latin typeface="Times New Roman"/>
              <a:ea typeface="Times New Roman"/>
              <a:cs typeface="Times New Roman"/>
              <a:sym typeface="Times New Roman"/>
            </a:endParaRPr>
          </a:p>
        </p:txBody>
      </p:sp>
      <p:sp>
        <p:nvSpPr>
          <p:cNvPr id="292" name="Google Shape;292;p37"/>
          <p:cNvSpPr txBox="1">
            <a:spLocks noGrp="1"/>
          </p:cNvSpPr>
          <p:nvPr>
            <p:ph type="body" idx="1"/>
          </p:nvPr>
        </p:nvSpPr>
        <p:spPr>
          <a:xfrm>
            <a:off x="677328" y="1416950"/>
            <a:ext cx="5552700" cy="3880800"/>
          </a:xfrm>
          <a:prstGeom prst="rect">
            <a:avLst/>
          </a:prstGeom>
          <a:noFill/>
          <a:ln>
            <a:noFill/>
          </a:ln>
        </p:spPr>
        <p:txBody>
          <a:bodyPr spcFirstLastPara="1" wrap="square" lIns="91425" tIns="45700" rIns="91425" bIns="45700" anchor="t" anchorCtr="0">
            <a:normAutofit/>
          </a:bodyPr>
          <a:lstStyle/>
          <a:p>
            <a:pPr marL="0" lvl="0" indent="0" algn="l" rtl="0">
              <a:spcBef>
                <a:spcPts val="1000"/>
              </a:spcBef>
              <a:spcAft>
                <a:spcPts val="0"/>
              </a:spcAft>
              <a:buSzPts val="1900"/>
              <a:buNone/>
            </a:pPr>
            <a:r>
              <a:rPr lang="en-IN" sz="1900">
                <a:solidFill>
                  <a:schemeClr val="dk2"/>
                </a:solidFill>
                <a:latin typeface="Times New Roman"/>
                <a:ea typeface="Times New Roman"/>
                <a:cs typeface="Times New Roman"/>
                <a:sym typeface="Times New Roman"/>
              </a:rPr>
              <a:t>Several algorithms are used to decide whether a node should be split into two or more sub-nodes in a decision tree . As a result of creating sub-nodes, there is a higher homogeneity that results . Alternatively, we can say that as the target value increases , the node's purity increases.</a:t>
            </a:r>
            <a:endParaRPr sz="1900">
              <a:solidFill>
                <a:schemeClr val="dk2"/>
              </a:solidFill>
              <a:latin typeface="Times New Roman"/>
              <a:ea typeface="Times New Roman"/>
              <a:cs typeface="Times New Roman"/>
              <a:sym typeface="Times New Roman"/>
            </a:endParaRPr>
          </a:p>
          <a:p>
            <a:pPr marL="0" lvl="0" indent="0" algn="l" rtl="0">
              <a:spcBef>
                <a:spcPts val="1000"/>
              </a:spcBef>
              <a:spcAft>
                <a:spcPts val="0"/>
              </a:spcAft>
              <a:buSzPts val="1900"/>
              <a:buNone/>
            </a:pPr>
            <a:r>
              <a:rPr lang="en-IN" sz="1900">
                <a:solidFill>
                  <a:schemeClr val="dk2"/>
                </a:solidFill>
                <a:latin typeface="Times New Roman"/>
                <a:ea typeface="Times New Roman"/>
                <a:cs typeface="Times New Roman"/>
                <a:sym typeface="Times New Roman"/>
              </a:rPr>
              <a:t>In decision tree internal nodes represents the test done and the branches represent decisions of those tests and leaf nodes depicts the outcomes of the tests. And the top most node is called root node. It divides big problem into small sub-problems for our ease. </a:t>
            </a:r>
            <a:endParaRPr sz="1900">
              <a:solidFill>
                <a:schemeClr val="dk2"/>
              </a:solidFill>
              <a:latin typeface="Times New Roman"/>
              <a:ea typeface="Times New Roman"/>
              <a:cs typeface="Times New Roman"/>
              <a:sym typeface="Times New Roman"/>
            </a:endParaRPr>
          </a:p>
        </p:txBody>
      </p:sp>
      <p:pic>
        <p:nvPicPr>
          <p:cNvPr id="293" name="Google Shape;293;p37"/>
          <p:cNvPicPr preferRelativeResize="0"/>
          <p:nvPr/>
        </p:nvPicPr>
        <p:blipFill rotWithShape="1">
          <a:blip r:embed="rId3">
            <a:alphaModFix/>
          </a:blip>
          <a:srcRect/>
          <a:stretch/>
        </p:blipFill>
        <p:spPr>
          <a:xfrm>
            <a:off x="6230028" y="1487975"/>
            <a:ext cx="5657171" cy="2820363"/>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Shape 297"/>
        <p:cNvGrpSpPr/>
        <p:nvPr/>
      </p:nvGrpSpPr>
      <p:grpSpPr>
        <a:xfrm>
          <a:off x="0" y="0"/>
          <a:ext cx="0" cy="0"/>
          <a:chOff x="0" y="0"/>
          <a:chExt cx="0" cy="0"/>
        </a:xfrm>
      </p:grpSpPr>
      <p:sp>
        <p:nvSpPr>
          <p:cNvPr id="298" name="Google Shape;298;p38"/>
          <p:cNvSpPr txBox="1">
            <a:spLocks noGrp="1"/>
          </p:cNvSpPr>
          <p:nvPr>
            <p:ph type="title"/>
          </p:nvPr>
        </p:nvSpPr>
        <p:spPr>
          <a:xfrm>
            <a:off x="687925" y="624110"/>
            <a:ext cx="8911800" cy="12810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rgbClr val="168DBA"/>
              </a:buClr>
              <a:buSzPts val="3100"/>
              <a:buFont typeface="Times New Roman"/>
              <a:buNone/>
            </a:pPr>
            <a:r>
              <a:rPr lang="en-IN" sz="3100" dirty="0">
                <a:latin typeface="Times New Roman"/>
                <a:ea typeface="Times New Roman"/>
                <a:cs typeface="Times New Roman"/>
                <a:sym typeface="Times New Roman"/>
              </a:rPr>
              <a:t>Logistic Regression</a:t>
            </a:r>
            <a:endParaRPr sz="3100" dirty="0">
              <a:latin typeface="Times New Roman"/>
              <a:ea typeface="Times New Roman"/>
              <a:cs typeface="Times New Roman"/>
              <a:sym typeface="Times New Roman"/>
            </a:endParaRPr>
          </a:p>
        </p:txBody>
      </p:sp>
      <p:sp>
        <p:nvSpPr>
          <p:cNvPr id="299" name="Google Shape;299;p38"/>
          <p:cNvSpPr txBox="1">
            <a:spLocks noGrp="1"/>
          </p:cNvSpPr>
          <p:nvPr>
            <p:ph type="body" idx="1"/>
          </p:nvPr>
        </p:nvSpPr>
        <p:spPr>
          <a:xfrm>
            <a:off x="677325" y="1565675"/>
            <a:ext cx="7188600" cy="4945200"/>
          </a:xfrm>
          <a:prstGeom prst="rect">
            <a:avLst/>
          </a:prstGeom>
          <a:noFill/>
          <a:ln>
            <a:noFill/>
          </a:ln>
        </p:spPr>
        <p:txBody>
          <a:bodyPr spcFirstLastPara="1" wrap="square" lIns="91425" tIns="45700" rIns="91425" bIns="45700" anchor="t" anchorCtr="0">
            <a:normAutofit/>
          </a:bodyPr>
          <a:lstStyle/>
          <a:p>
            <a:pPr marL="0" lvl="0" indent="0" algn="l" rtl="0">
              <a:spcBef>
                <a:spcPts val="1000"/>
              </a:spcBef>
              <a:spcAft>
                <a:spcPts val="0"/>
              </a:spcAft>
              <a:buSzPts val="2000"/>
              <a:buNone/>
            </a:pPr>
            <a:r>
              <a:rPr lang="en-IN" sz="2000" dirty="0">
                <a:solidFill>
                  <a:schemeClr val="dk2"/>
                </a:solidFill>
                <a:latin typeface="Times New Roman"/>
                <a:ea typeface="Times New Roman"/>
                <a:cs typeface="Times New Roman"/>
                <a:sym typeface="Times New Roman"/>
              </a:rPr>
              <a:t>The logit model is one of the most common types of statistical models used for classification and predictive analysis.Using a given dataset of independent variables, logistic regression estimates the chance of an event occurring.Due to the probability nature of the outcome, the dependent variable is bound between 0 and 1.The odds of success divided by the odds of failure are transformed using the logit transformation in logistic regression.A logistic function can also be represented using the following formulas: This is commonly referred to as the log odds, or the natural logarithm of odds.</a:t>
            </a:r>
            <a:endParaRPr sz="2000" dirty="0">
              <a:solidFill>
                <a:schemeClr val="dk2"/>
              </a:solidFill>
              <a:latin typeface="Times New Roman"/>
              <a:ea typeface="Times New Roman"/>
              <a:cs typeface="Times New Roman"/>
              <a:sym typeface="Times New Roman"/>
            </a:endParaRPr>
          </a:p>
          <a:p>
            <a:pPr marL="0" lvl="0" indent="0" algn="l" rtl="0">
              <a:spcBef>
                <a:spcPts val="1000"/>
              </a:spcBef>
              <a:spcAft>
                <a:spcPts val="0"/>
              </a:spcAft>
              <a:buSzPts val="2000"/>
              <a:buNone/>
            </a:pPr>
            <a:endParaRPr sz="2000" dirty="0">
              <a:solidFill>
                <a:schemeClr val="dk2"/>
              </a:solidFill>
              <a:latin typeface="Times New Roman"/>
              <a:ea typeface="Times New Roman"/>
              <a:cs typeface="Times New Roman"/>
              <a:sym typeface="Times New Roman"/>
            </a:endParaRPr>
          </a:p>
          <a:p>
            <a:pPr marL="0" lvl="0" indent="0" algn="l" rtl="0">
              <a:lnSpc>
                <a:spcPct val="115000"/>
              </a:lnSpc>
              <a:spcBef>
                <a:spcPts val="0"/>
              </a:spcBef>
              <a:spcAft>
                <a:spcPts val="0"/>
              </a:spcAft>
              <a:buSzPts val="1800"/>
              <a:buNone/>
            </a:pPr>
            <a:r>
              <a:rPr lang="en-IN" dirty="0">
                <a:solidFill>
                  <a:srgbClr val="161616"/>
                </a:solidFill>
                <a:highlight>
                  <a:srgbClr val="FFFFFF"/>
                </a:highlight>
                <a:latin typeface="Times New Roman"/>
                <a:ea typeface="Times New Roman"/>
                <a:cs typeface="Times New Roman"/>
                <a:sym typeface="Times New Roman"/>
              </a:rPr>
              <a:t>Logit(pi) = 1/(1+ exp(-pi))</a:t>
            </a:r>
            <a:endParaRPr dirty="0">
              <a:solidFill>
                <a:srgbClr val="161616"/>
              </a:solidFill>
              <a:highlight>
                <a:srgbClr val="FFFFFF"/>
              </a:highlight>
              <a:latin typeface="Times New Roman"/>
              <a:ea typeface="Times New Roman"/>
              <a:cs typeface="Times New Roman"/>
              <a:sym typeface="Times New Roman"/>
            </a:endParaRPr>
          </a:p>
          <a:p>
            <a:pPr marL="0" lvl="0" indent="0" algn="l" rtl="0">
              <a:lnSpc>
                <a:spcPct val="115000"/>
              </a:lnSpc>
              <a:spcBef>
                <a:spcPts val="1800"/>
              </a:spcBef>
              <a:spcAft>
                <a:spcPts val="0"/>
              </a:spcAft>
              <a:buSzPts val="1800"/>
              <a:buNone/>
            </a:pPr>
            <a:r>
              <a:rPr lang="en-IN" dirty="0">
                <a:solidFill>
                  <a:srgbClr val="161616"/>
                </a:solidFill>
                <a:highlight>
                  <a:srgbClr val="FFFFFF"/>
                </a:highlight>
                <a:latin typeface="Times New Roman"/>
                <a:ea typeface="Times New Roman"/>
                <a:cs typeface="Times New Roman"/>
                <a:sym typeface="Times New Roman"/>
              </a:rPr>
              <a:t>ln(pi/(1-pi)) = Beta_0 + Beta_1*X_1 + … + B_k*</a:t>
            </a:r>
            <a:r>
              <a:rPr lang="en-IN" dirty="0" err="1">
                <a:solidFill>
                  <a:srgbClr val="161616"/>
                </a:solidFill>
                <a:highlight>
                  <a:srgbClr val="FFFFFF"/>
                </a:highlight>
                <a:latin typeface="Times New Roman"/>
                <a:ea typeface="Times New Roman"/>
                <a:cs typeface="Times New Roman"/>
                <a:sym typeface="Times New Roman"/>
              </a:rPr>
              <a:t>K_k</a:t>
            </a:r>
            <a:endParaRPr dirty="0">
              <a:solidFill>
                <a:srgbClr val="161616"/>
              </a:solidFill>
              <a:highlight>
                <a:srgbClr val="FFFFFF"/>
              </a:highlight>
              <a:latin typeface="Times New Roman"/>
              <a:ea typeface="Times New Roman"/>
              <a:cs typeface="Times New Roman"/>
              <a:sym typeface="Times New Roman"/>
            </a:endParaRPr>
          </a:p>
          <a:p>
            <a:pPr marL="0" lvl="0" indent="0" algn="l" rtl="0">
              <a:spcBef>
                <a:spcPts val="1800"/>
              </a:spcBef>
              <a:spcAft>
                <a:spcPts val="0"/>
              </a:spcAft>
              <a:buSzPts val="2000"/>
              <a:buNone/>
            </a:pPr>
            <a:endParaRPr sz="2000" dirty="0">
              <a:solidFill>
                <a:schemeClr val="dk2"/>
              </a:solidFill>
              <a:latin typeface="Times New Roman"/>
              <a:ea typeface="Times New Roman"/>
              <a:cs typeface="Times New Roman"/>
              <a:sym typeface="Times New Roman"/>
            </a:endParaRPr>
          </a:p>
        </p:txBody>
      </p:sp>
      <p:pic>
        <p:nvPicPr>
          <p:cNvPr id="300" name="Google Shape;300;p38"/>
          <p:cNvPicPr preferRelativeResize="0"/>
          <p:nvPr/>
        </p:nvPicPr>
        <p:blipFill rotWithShape="1">
          <a:blip r:embed="rId3">
            <a:alphaModFix/>
          </a:blip>
          <a:srcRect/>
          <a:stretch/>
        </p:blipFill>
        <p:spPr>
          <a:xfrm>
            <a:off x="7720875" y="1930500"/>
            <a:ext cx="4359125" cy="31923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Shape 304"/>
        <p:cNvGrpSpPr/>
        <p:nvPr/>
      </p:nvGrpSpPr>
      <p:grpSpPr>
        <a:xfrm>
          <a:off x="0" y="0"/>
          <a:ext cx="0" cy="0"/>
          <a:chOff x="0" y="0"/>
          <a:chExt cx="0" cy="0"/>
        </a:xfrm>
      </p:grpSpPr>
      <p:sp>
        <p:nvSpPr>
          <p:cNvPr id="305" name="Google Shape;305;p39"/>
          <p:cNvSpPr txBox="1">
            <a:spLocks noGrp="1"/>
          </p:cNvSpPr>
          <p:nvPr>
            <p:ph type="title"/>
          </p:nvPr>
        </p:nvSpPr>
        <p:spPr>
          <a:xfrm>
            <a:off x="753534" y="609600"/>
            <a:ext cx="8596800" cy="13209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rgbClr val="168DBA"/>
              </a:buClr>
              <a:buSzPts val="3600"/>
              <a:buFont typeface="Times New Roman"/>
              <a:buNone/>
            </a:pPr>
            <a:r>
              <a:rPr lang="en-IN">
                <a:latin typeface="Times New Roman"/>
                <a:ea typeface="Times New Roman"/>
                <a:cs typeface="Times New Roman"/>
                <a:sym typeface="Times New Roman"/>
              </a:rPr>
              <a:t>RESULTS</a:t>
            </a:r>
            <a:endParaRPr>
              <a:latin typeface="Times New Roman"/>
              <a:ea typeface="Times New Roman"/>
              <a:cs typeface="Times New Roman"/>
              <a:sym typeface="Times New Roman"/>
            </a:endParaRPr>
          </a:p>
          <a:p>
            <a:pPr marL="0" lvl="0" indent="0" algn="l" rtl="0">
              <a:spcBef>
                <a:spcPts val="0"/>
              </a:spcBef>
              <a:spcAft>
                <a:spcPts val="0"/>
              </a:spcAft>
              <a:buClr>
                <a:srgbClr val="168DBA"/>
              </a:buClr>
              <a:buSzPts val="2900"/>
              <a:buFont typeface="Times New Roman"/>
              <a:buNone/>
            </a:pPr>
            <a:r>
              <a:rPr lang="en-IN" sz="2900">
                <a:latin typeface="Times New Roman"/>
                <a:ea typeface="Times New Roman"/>
                <a:cs typeface="Times New Roman"/>
                <a:sym typeface="Times New Roman"/>
              </a:rPr>
              <a:t>K- nearest Neighbors</a:t>
            </a:r>
            <a:endParaRPr sz="2900">
              <a:latin typeface="Times New Roman"/>
              <a:ea typeface="Times New Roman"/>
              <a:cs typeface="Times New Roman"/>
              <a:sym typeface="Times New Roman"/>
            </a:endParaRPr>
          </a:p>
        </p:txBody>
      </p:sp>
      <p:sp>
        <p:nvSpPr>
          <p:cNvPr id="306" name="Google Shape;306;p39"/>
          <p:cNvSpPr txBox="1">
            <a:spLocks noGrp="1"/>
          </p:cNvSpPr>
          <p:nvPr>
            <p:ph type="body" idx="1"/>
          </p:nvPr>
        </p:nvSpPr>
        <p:spPr>
          <a:xfrm>
            <a:off x="677331" y="1931991"/>
            <a:ext cx="2694300" cy="597900"/>
          </a:xfrm>
          <a:prstGeom prst="rect">
            <a:avLst/>
          </a:prstGeom>
          <a:noFill/>
          <a:ln>
            <a:noFill/>
          </a:ln>
        </p:spPr>
        <p:txBody>
          <a:bodyPr spcFirstLastPara="1" wrap="square" lIns="91425" tIns="45700" rIns="91425" bIns="45700" anchor="t" anchorCtr="0">
            <a:normAutofit lnSpcReduction="10000"/>
          </a:bodyPr>
          <a:lstStyle/>
          <a:p>
            <a:pPr marL="0" lvl="0" indent="0" algn="l" rtl="0">
              <a:spcBef>
                <a:spcPts val="1000"/>
              </a:spcBef>
              <a:spcAft>
                <a:spcPts val="0"/>
              </a:spcAft>
              <a:buSzPts val="2500"/>
              <a:buNone/>
            </a:pPr>
            <a:r>
              <a:rPr lang="en-IN" sz="2500">
                <a:solidFill>
                  <a:schemeClr val="dk2"/>
                </a:solidFill>
                <a:latin typeface="Times New Roman"/>
                <a:ea typeface="Times New Roman"/>
                <a:cs typeface="Times New Roman"/>
                <a:sym typeface="Times New Roman"/>
              </a:rPr>
              <a:t>Accuracy-75%</a:t>
            </a:r>
            <a:endParaRPr sz="2500">
              <a:solidFill>
                <a:schemeClr val="dk2"/>
              </a:solidFill>
              <a:latin typeface="Times New Roman"/>
              <a:ea typeface="Times New Roman"/>
              <a:cs typeface="Times New Roman"/>
              <a:sym typeface="Times New Roman"/>
            </a:endParaRPr>
          </a:p>
        </p:txBody>
      </p:sp>
      <p:pic>
        <p:nvPicPr>
          <p:cNvPr id="307" name="Google Shape;307;p39"/>
          <p:cNvPicPr preferRelativeResize="0"/>
          <p:nvPr/>
        </p:nvPicPr>
        <p:blipFill rotWithShape="1">
          <a:blip r:embed="rId3">
            <a:alphaModFix/>
          </a:blip>
          <a:srcRect/>
          <a:stretch/>
        </p:blipFill>
        <p:spPr>
          <a:xfrm>
            <a:off x="152400" y="2682300"/>
            <a:ext cx="5730600" cy="2820625"/>
          </a:xfrm>
          <a:prstGeom prst="rect">
            <a:avLst/>
          </a:prstGeom>
          <a:noFill/>
          <a:ln>
            <a:noFill/>
          </a:ln>
        </p:spPr>
      </p:pic>
      <p:pic>
        <p:nvPicPr>
          <p:cNvPr id="308" name="Google Shape;308;p39"/>
          <p:cNvPicPr preferRelativeResize="0"/>
          <p:nvPr/>
        </p:nvPicPr>
        <p:blipFill rotWithShape="1">
          <a:blip r:embed="rId4">
            <a:alphaModFix/>
          </a:blip>
          <a:srcRect l="17707" t="26722" r="37416" b="8447"/>
          <a:stretch/>
        </p:blipFill>
        <p:spPr>
          <a:xfrm>
            <a:off x="6240800" y="1930500"/>
            <a:ext cx="5136900" cy="41908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Shape 312"/>
        <p:cNvGrpSpPr/>
        <p:nvPr/>
      </p:nvGrpSpPr>
      <p:grpSpPr>
        <a:xfrm>
          <a:off x="0" y="0"/>
          <a:ext cx="0" cy="0"/>
          <a:chOff x="0" y="0"/>
          <a:chExt cx="0" cy="0"/>
        </a:xfrm>
      </p:grpSpPr>
      <p:sp>
        <p:nvSpPr>
          <p:cNvPr id="313" name="Google Shape;313;p40"/>
          <p:cNvSpPr txBox="1">
            <a:spLocks noGrp="1"/>
          </p:cNvSpPr>
          <p:nvPr>
            <p:ph type="title"/>
          </p:nvPr>
        </p:nvSpPr>
        <p:spPr>
          <a:xfrm>
            <a:off x="611725" y="624110"/>
            <a:ext cx="8911800" cy="12810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rgbClr val="168DBA"/>
              </a:buClr>
              <a:buSzPts val="2400"/>
              <a:buFont typeface="Times New Roman"/>
              <a:buNone/>
            </a:pPr>
            <a:r>
              <a:rPr lang="en-IN" sz="2400">
                <a:latin typeface="Times New Roman"/>
                <a:ea typeface="Times New Roman"/>
                <a:cs typeface="Times New Roman"/>
                <a:sym typeface="Times New Roman"/>
              </a:rPr>
              <a:t>Support Vector Machine</a:t>
            </a:r>
            <a:endParaRPr sz="2400">
              <a:latin typeface="Times New Roman"/>
              <a:ea typeface="Times New Roman"/>
              <a:cs typeface="Times New Roman"/>
              <a:sym typeface="Times New Roman"/>
            </a:endParaRPr>
          </a:p>
        </p:txBody>
      </p:sp>
      <p:pic>
        <p:nvPicPr>
          <p:cNvPr id="314" name="Google Shape;314;p40"/>
          <p:cNvPicPr preferRelativeResize="0"/>
          <p:nvPr/>
        </p:nvPicPr>
        <p:blipFill rotWithShape="1">
          <a:blip r:embed="rId3">
            <a:alphaModFix/>
          </a:blip>
          <a:srcRect/>
          <a:stretch/>
        </p:blipFill>
        <p:spPr>
          <a:xfrm>
            <a:off x="152400" y="1784725"/>
            <a:ext cx="5433150" cy="4263525"/>
          </a:xfrm>
          <a:prstGeom prst="rect">
            <a:avLst/>
          </a:prstGeom>
          <a:noFill/>
          <a:ln>
            <a:noFill/>
          </a:ln>
        </p:spPr>
      </p:pic>
      <p:pic>
        <p:nvPicPr>
          <p:cNvPr id="315" name="Google Shape;315;p40"/>
          <p:cNvPicPr preferRelativeResize="0"/>
          <p:nvPr/>
        </p:nvPicPr>
        <p:blipFill rotWithShape="1">
          <a:blip r:embed="rId4">
            <a:alphaModFix/>
          </a:blip>
          <a:srcRect/>
          <a:stretch/>
        </p:blipFill>
        <p:spPr>
          <a:xfrm>
            <a:off x="5661050" y="1905100"/>
            <a:ext cx="6301650" cy="1822057"/>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Shape 319"/>
        <p:cNvGrpSpPr/>
        <p:nvPr/>
      </p:nvGrpSpPr>
      <p:grpSpPr>
        <a:xfrm>
          <a:off x="0" y="0"/>
          <a:ext cx="0" cy="0"/>
          <a:chOff x="0" y="0"/>
          <a:chExt cx="0" cy="0"/>
        </a:xfrm>
      </p:grpSpPr>
      <p:sp>
        <p:nvSpPr>
          <p:cNvPr id="320" name="Google Shape;320;p41"/>
          <p:cNvSpPr txBox="1">
            <a:spLocks noGrp="1"/>
          </p:cNvSpPr>
          <p:nvPr>
            <p:ph type="title"/>
          </p:nvPr>
        </p:nvSpPr>
        <p:spPr>
          <a:xfrm>
            <a:off x="611725" y="624110"/>
            <a:ext cx="8911800" cy="12810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rgbClr val="168DBA"/>
              </a:buClr>
              <a:buSzPts val="2400"/>
              <a:buFont typeface="Times New Roman"/>
              <a:buNone/>
            </a:pPr>
            <a:r>
              <a:rPr lang="en-IN" sz="2400">
                <a:latin typeface="Times New Roman"/>
                <a:ea typeface="Times New Roman"/>
                <a:cs typeface="Times New Roman"/>
                <a:sym typeface="Times New Roman"/>
              </a:rPr>
              <a:t>Logistic Regression</a:t>
            </a:r>
            <a:endParaRPr sz="2400">
              <a:latin typeface="Times New Roman"/>
              <a:ea typeface="Times New Roman"/>
              <a:cs typeface="Times New Roman"/>
              <a:sym typeface="Times New Roman"/>
            </a:endParaRPr>
          </a:p>
          <a:p>
            <a:pPr marL="0" lvl="0" indent="0" algn="l" rtl="0">
              <a:spcBef>
                <a:spcPts val="0"/>
              </a:spcBef>
              <a:spcAft>
                <a:spcPts val="0"/>
              </a:spcAft>
              <a:buClr>
                <a:srgbClr val="168DBA"/>
              </a:buClr>
              <a:buSzPts val="2400"/>
              <a:buFont typeface="Century Gothic"/>
              <a:buNone/>
            </a:pPr>
            <a:endParaRPr sz="2400">
              <a:latin typeface="Times New Roman"/>
              <a:ea typeface="Times New Roman"/>
              <a:cs typeface="Times New Roman"/>
              <a:sym typeface="Times New Roman"/>
            </a:endParaRPr>
          </a:p>
          <a:p>
            <a:pPr marL="0" lvl="0" indent="0" algn="l" rtl="0">
              <a:spcBef>
                <a:spcPts val="0"/>
              </a:spcBef>
              <a:spcAft>
                <a:spcPts val="0"/>
              </a:spcAft>
              <a:buClr>
                <a:srgbClr val="168DBA"/>
              </a:buClr>
              <a:buSzPts val="2000"/>
              <a:buFont typeface="Times New Roman"/>
              <a:buNone/>
            </a:pPr>
            <a:r>
              <a:rPr lang="en-IN" sz="2000" b="0">
                <a:latin typeface="Times New Roman"/>
                <a:ea typeface="Times New Roman"/>
                <a:cs typeface="Times New Roman"/>
                <a:sym typeface="Times New Roman"/>
              </a:rPr>
              <a:t>Accuracy-85%</a:t>
            </a:r>
            <a:endParaRPr sz="2000" b="0">
              <a:latin typeface="Times New Roman"/>
              <a:ea typeface="Times New Roman"/>
              <a:cs typeface="Times New Roman"/>
              <a:sym typeface="Times New Roman"/>
            </a:endParaRPr>
          </a:p>
        </p:txBody>
      </p:sp>
      <p:pic>
        <p:nvPicPr>
          <p:cNvPr id="321" name="Google Shape;321;p41"/>
          <p:cNvPicPr preferRelativeResize="0"/>
          <p:nvPr/>
        </p:nvPicPr>
        <p:blipFill rotWithShape="1">
          <a:blip r:embed="rId3">
            <a:alphaModFix/>
          </a:blip>
          <a:srcRect/>
          <a:stretch/>
        </p:blipFill>
        <p:spPr>
          <a:xfrm>
            <a:off x="3503375" y="496475"/>
            <a:ext cx="7733825" cy="57996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Shape 325"/>
        <p:cNvGrpSpPr/>
        <p:nvPr/>
      </p:nvGrpSpPr>
      <p:grpSpPr>
        <a:xfrm>
          <a:off x="0" y="0"/>
          <a:ext cx="0" cy="0"/>
          <a:chOff x="0" y="0"/>
          <a:chExt cx="0" cy="0"/>
        </a:xfrm>
      </p:grpSpPr>
      <p:sp>
        <p:nvSpPr>
          <p:cNvPr id="326" name="Google Shape;326;p42"/>
          <p:cNvSpPr txBox="1">
            <a:spLocks noGrp="1"/>
          </p:cNvSpPr>
          <p:nvPr>
            <p:ph type="title"/>
          </p:nvPr>
        </p:nvSpPr>
        <p:spPr>
          <a:xfrm>
            <a:off x="764125" y="624110"/>
            <a:ext cx="8911800" cy="12810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rgbClr val="168DBA"/>
              </a:buClr>
              <a:buSzPts val="3600"/>
              <a:buFont typeface="Century Gothic"/>
              <a:buNone/>
            </a:pPr>
            <a:r>
              <a:rPr lang="en-IN">
                <a:latin typeface="Times New Roman"/>
                <a:ea typeface="Times New Roman"/>
                <a:cs typeface="Times New Roman"/>
                <a:sym typeface="Times New Roman"/>
              </a:rPr>
              <a:t>Decision Tree</a:t>
            </a:r>
            <a:endParaRPr>
              <a:latin typeface="Times New Roman"/>
              <a:ea typeface="Times New Roman"/>
              <a:cs typeface="Times New Roman"/>
              <a:sym typeface="Times New Roman"/>
            </a:endParaRPr>
          </a:p>
        </p:txBody>
      </p:sp>
      <p:pic>
        <p:nvPicPr>
          <p:cNvPr id="327" name="Google Shape;327;p42"/>
          <p:cNvPicPr preferRelativeResize="0"/>
          <p:nvPr/>
        </p:nvPicPr>
        <p:blipFill rotWithShape="1">
          <a:blip r:embed="rId3">
            <a:alphaModFix/>
          </a:blip>
          <a:srcRect t="50303" r="40866"/>
          <a:stretch/>
        </p:blipFill>
        <p:spPr>
          <a:xfrm>
            <a:off x="1600875" y="1421175"/>
            <a:ext cx="7238300" cy="4015650"/>
          </a:xfrm>
          <a:prstGeom prst="rect">
            <a:avLst/>
          </a:prstGeom>
          <a:noFill/>
          <a:ln>
            <a:noFill/>
          </a:ln>
        </p:spPr>
      </p:pic>
      <p:sp>
        <p:nvSpPr>
          <p:cNvPr id="328" name="Google Shape;328;p42"/>
          <p:cNvSpPr txBox="1"/>
          <p:nvPr/>
        </p:nvSpPr>
        <p:spPr>
          <a:xfrm>
            <a:off x="3617025" y="5819450"/>
            <a:ext cx="3438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IN">
                <a:latin typeface="Century Gothic"/>
                <a:ea typeface="Century Gothic"/>
                <a:cs typeface="Century Gothic"/>
                <a:sym typeface="Century Gothic"/>
              </a:rPr>
              <a:t>Decision Tree Result image</a:t>
            </a:r>
            <a:endParaRPr>
              <a:latin typeface="Century Gothic"/>
              <a:ea typeface="Century Gothic"/>
              <a:cs typeface="Century Gothic"/>
              <a:sym typeface="Century Gothic"/>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Shape 332"/>
        <p:cNvGrpSpPr/>
        <p:nvPr/>
      </p:nvGrpSpPr>
      <p:grpSpPr>
        <a:xfrm>
          <a:off x="0" y="0"/>
          <a:ext cx="0" cy="0"/>
          <a:chOff x="0" y="0"/>
          <a:chExt cx="0" cy="0"/>
        </a:xfrm>
      </p:grpSpPr>
      <p:sp>
        <p:nvSpPr>
          <p:cNvPr id="333" name="Google Shape;333;p43"/>
          <p:cNvSpPr txBox="1">
            <a:spLocks noGrp="1"/>
          </p:cNvSpPr>
          <p:nvPr>
            <p:ph type="title"/>
          </p:nvPr>
        </p:nvSpPr>
        <p:spPr>
          <a:xfrm>
            <a:off x="611725" y="624110"/>
            <a:ext cx="8911800" cy="1281000"/>
          </a:xfrm>
          <a:prstGeom prst="rect">
            <a:avLst/>
          </a:prstGeom>
          <a:noFill/>
          <a:ln>
            <a:noFill/>
          </a:ln>
        </p:spPr>
        <p:txBody>
          <a:bodyPr spcFirstLastPara="1" wrap="square" lIns="91425" tIns="45700" rIns="91425" bIns="45700" anchor="t" anchorCtr="0">
            <a:normAutofit fontScale="90000"/>
          </a:bodyPr>
          <a:lstStyle/>
          <a:p>
            <a:pPr marL="0" lvl="0" indent="0" algn="l" rtl="0">
              <a:spcBef>
                <a:spcPts val="0"/>
              </a:spcBef>
              <a:spcAft>
                <a:spcPts val="0"/>
              </a:spcAft>
              <a:buClr>
                <a:srgbClr val="168DBA"/>
              </a:buClr>
              <a:buSzPct val="100000"/>
              <a:buFont typeface="Century Gothic"/>
              <a:buNone/>
            </a:pPr>
            <a:r>
              <a:rPr lang="en-IN">
                <a:latin typeface="Times New Roman"/>
                <a:ea typeface="Times New Roman"/>
                <a:cs typeface="Times New Roman"/>
                <a:sym typeface="Times New Roman"/>
              </a:rPr>
              <a:t>Random Forest</a:t>
            </a:r>
            <a:endParaRPr>
              <a:latin typeface="Times New Roman"/>
              <a:ea typeface="Times New Roman"/>
              <a:cs typeface="Times New Roman"/>
              <a:sym typeface="Times New Roman"/>
            </a:endParaRPr>
          </a:p>
          <a:p>
            <a:pPr marL="0" lvl="0" indent="0" algn="l" rtl="0">
              <a:spcBef>
                <a:spcPts val="0"/>
              </a:spcBef>
              <a:spcAft>
                <a:spcPts val="0"/>
              </a:spcAft>
              <a:buClr>
                <a:srgbClr val="168DBA"/>
              </a:buClr>
              <a:buSzPct val="100000"/>
              <a:buFont typeface="Century Gothic"/>
              <a:buNone/>
            </a:pPr>
            <a:endParaRPr>
              <a:latin typeface="Times New Roman"/>
              <a:ea typeface="Times New Roman"/>
              <a:cs typeface="Times New Roman"/>
              <a:sym typeface="Times New Roman"/>
            </a:endParaRPr>
          </a:p>
          <a:p>
            <a:pPr marL="0" lvl="0" indent="0" algn="l" rtl="0">
              <a:spcBef>
                <a:spcPts val="0"/>
              </a:spcBef>
              <a:spcAft>
                <a:spcPts val="0"/>
              </a:spcAft>
              <a:buClr>
                <a:srgbClr val="168DBA"/>
              </a:buClr>
              <a:buSzPct val="163636"/>
              <a:buFont typeface="Century Gothic"/>
              <a:buNone/>
            </a:pPr>
            <a:r>
              <a:rPr lang="en-IN" sz="2200">
                <a:latin typeface="Arial"/>
                <a:ea typeface="Arial"/>
                <a:cs typeface="Arial"/>
                <a:sym typeface="Arial"/>
              </a:rPr>
              <a:t>Accuracy-93%</a:t>
            </a:r>
            <a:endParaRPr sz="2100">
              <a:latin typeface="Arial"/>
              <a:ea typeface="Arial"/>
              <a:cs typeface="Arial"/>
              <a:sym typeface="Arial"/>
            </a:endParaRPr>
          </a:p>
        </p:txBody>
      </p:sp>
      <p:pic>
        <p:nvPicPr>
          <p:cNvPr id="334" name="Google Shape;334;p43"/>
          <p:cNvPicPr preferRelativeResize="0"/>
          <p:nvPr/>
        </p:nvPicPr>
        <p:blipFill rotWithShape="1">
          <a:blip r:embed="rId3">
            <a:alphaModFix/>
          </a:blip>
          <a:srcRect l="8492" t="6550" r="25000"/>
          <a:stretch/>
        </p:blipFill>
        <p:spPr>
          <a:xfrm>
            <a:off x="3867225" y="785500"/>
            <a:ext cx="7377750" cy="4872800"/>
          </a:xfrm>
          <a:prstGeom prst="rect">
            <a:avLst/>
          </a:prstGeom>
          <a:noFill/>
          <a:ln>
            <a:noFill/>
          </a:ln>
        </p:spPr>
      </p:pic>
      <p:sp>
        <p:nvSpPr>
          <p:cNvPr id="335" name="Google Shape;335;p43"/>
          <p:cNvSpPr txBox="1"/>
          <p:nvPr/>
        </p:nvSpPr>
        <p:spPr>
          <a:xfrm>
            <a:off x="5282275" y="5765725"/>
            <a:ext cx="50496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IN" sz="1500">
                <a:latin typeface="Century Gothic"/>
                <a:ea typeface="Century Gothic"/>
                <a:cs typeface="Century Gothic"/>
                <a:sym typeface="Century Gothic"/>
              </a:rPr>
              <a:t>Random Forest result image </a:t>
            </a:r>
            <a:endParaRPr sz="1500">
              <a:latin typeface="Century Gothic"/>
              <a:ea typeface="Century Gothic"/>
              <a:cs typeface="Century Gothic"/>
              <a:sym typeface="Century Gothic"/>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Shape 339"/>
        <p:cNvGrpSpPr/>
        <p:nvPr/>
      </p:nvGrpSpPr>
      <p:grpSpPr>
        <a:xfrm>
          <a:off x="0" y="0"/>
          <a:ext cx="0" cy="0"/>
          <a:chOff x="0" y="0"/>
          <a:chExt cx="0" cy="0"/>
        </a:xfrm>
      </p:grpSpPr>
      <p:sp>
        <p:nvSpPr>
          <p:cNvPr id="340" name="Google Shape;340;p44"/>
          <p:cNvSpPr txBox="1">
            <a:spLocks noGrp="1"/>
          </p:cNvSpPr>
          <p:nvPr>
            <p:ph type="title"/>
          </p:nvPr>
        </p:nvSpPr>
        <p:spPr>
          <a:xfrm>
            <a:off x="764125" y="624110"/>
            <a:ext cx="8911800" cy="12810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rgbClr val="168DBA"/>
              </a:buClr>
              <a:buSzPts val="2500"/>
              <a:buFont typeface="Times New Roman"/>
              <a:buNone/>
            </a:pPr>
            <a:r>
              <a:rPr lang="en-IN" sz="2500">
                <a:latin typeface="Times New Roman"/>
                <a:ea typeface="Times New Roman"/>
                <a:cs typeface="Times New Roman"/>
                <a:sym typeface="Times New Roman"/>
              </a:rPr>
              <a:t>WORKING OF PORTAL</a:t>
            </a:r>
            <a:endParaRPr sz="2500">
              <a:latin typeface="Times New Roman"/>
              <a:ea typeface="Times New Roman"/>
              <a:cs typeface="Times New Roman"/>
              <a:sym typeface="Times New Roman"/>
            </a:endParaRPr>
          </a:p>
        </p:txBody>
      </p:sp>
      <p:sp>
        <p:nvSpPr>
          <p:cNvPr id="341" name="Google Shape;341;p44"/>
          <p:cNvSpPr txBox="1">
            <a:spLocks noGrp="1"/>
          </p:cNvSpPr>
          <p:nvPr>
            <p:ph type="body" idx="1"/>
          </p:nvPr>
        </p:nvSpPr>
        <p:spPr>
          <a:xfrm>
            <a:off x="677325" y="2160600"/>
            <a:ext cx="5249700" cy="3880800"/>
          </a:xfrm>
          <a:prstGeom prst="rect">
            <a:avLst/>
          </a:prstGeom>
          <a:noFill/>
          <a:ln>
            <a:noFill/>
          </a:ln>
        </p:spPr>
        <p:txBody>
          <a:bodyPr spcFirstLastPara="1" wrap="square" lIns="91425" tIns="45700" rIns="91425" bIns="45700" anchor="t" anchorCtr="0">
            <a:noAutofit/>
          </a:bodyPr>
          <a:lstStyle/>
          <a:p>
            <a:pPr marL="0" lvl="0" indent="0" algn="l" rtl="0">
              <a:lnSpc>
                <a:spcPct val="70000"/>
              </a:lnSpc>
              <a:spcBef>
                <a:spcPts val="1000"/>
              </a:spcBef>
              <a:spcAft>
                <a:spcPts val="0"/>
              </a:spcAft>
              <a:buClr>
                <a:schemeClr val="dk1"/>
              </a:buClr>
              <a:buSzPts val="597"/>
              <a:buFont typeface="Arial"/>
              <a:buNone/>
            </a:pPr>
            <a:r>
              <a:rPr lang="en-IN" sz="1640">
                <a:solidFill>
                  <a:srgbClr val="1A1A1A"/>
                </a:solidFill>
                <a:latin typeface="Arial"/>
                <a:ea typeface="Arial"/>
                <a:cs typeface="Arial"/>
                <a:sym typeface="Arial"/>
              </a:rPr>
              <a:t>Features of the Portal-</a:t>
            </a:r>
            <a:endParaRPr sz="1640">
              <a:solidFill>
                <a:srgbClr val="1A1A1A"/>
              </a:solidFill>
              <a:latin typeface="Arial"/>
              <a:ea typeface="Arial"/>
              <a:cs typeface="Arial"/>
              <a:sym typeface="Arial"/>
            </a:endParaRPr>
          </a:p>
          <a:p>
            <a:pPr marL="457200" lvl="0" indent="-319944" algn="l" rtl="0">
              <a:lnSpc>
                <a:spcPct val="70000"/>
              </a:lnSpc>
              <a:spcBef>
                <a:spcPts val="1000"/>
              </a:spcBef>
              <a:spcAft>
                <a:spcPts val="0"/>
              </a:spcAft>
              <a:buClr>
                <a:srgbClr val="1A1A1A"/>
              </a:buClr>
              <a:buSzPts val="1439"/>
              <a:buFont typeface="Arial"/>
              <a:buChar char="►"/>
            </a:pPr>
            <a:r>
              <a:rPr lang="en-IN" sz="1640">
                <a:solidFill>
                  <a:srgbClr val="1A1A1A"/>
                </a:solidFill>
                <a:latin typeface="Arial"/>
                <a:ea typeface="Arial"/>
                <a:cs typeface="Arial"/>
                <a:sym typeface="Arial"/>
              </a:rPr>
              <a:t>User friendly website.</a:t>
            </a:r>
            <a:endParaRPr sz="1640">
              <a:solidFill>
                <a:srgbClr val="1A1A1A"/>
              </a:solidFill>
              <a:latin typeface="Arial"/>
              <a:ea typeface="Arial"/>
              <a:cs typeface="Arial"/>
              <a:sym typeface="Arial"/>
            </a:endParaRPr>
          </a:p>
          <a:p>
            <a:pPr marL="457200" lvl="0" indent="-319944" algn="l" rtl="0">
              <a:lnSpc>
                <a:spcPct val="70000"/>
              </a:lnSpc>
              <a:spcBef>
                <a:spcPts val="1000"/>
              </a:spcBef>
              <a:spcAft>
                <a:spcPts val="0"/>
              </a:spcAft>
              <a:buClr>
                <a:srgbClr val="1A1A1A"/>
              </a:buClr>
              <a:buSzPts val="1439"/>
              <a:buFont typeface="Arial"/>
              <a:buChar char="►"/>
            </a:pPr>
            <a:r>
              <a:rPr lang="en-IN" sz="1640">
                <a:solidFill>
                  <a:srgbClr val="1A1A1A"/>
                </a:solidFill>
                <a:latin typeface="Arial"/>
                <a:ea typeface="Arial"/>
                <a:cs typeface="Arial"/>
                <a:sym typeface="Arial"/>
              </a:rPr>
              <a:t>Will show your full report with the level of risk of heart disease.</a:t>
            </a:r>
            <a:endParaRPr sz="1640">
              <a:solidFill>
                <a:srgbClr val="1A1A1A"/>
              </a:solidFill>
              <a:latin typeface="Arial"/>
              <a:ea typeface="Arial"/>
              <a:cs typeface="Arial"/>
              <a:sym typeface="Arial"/>
            </a:endParaRPr>
          </a:p>
          <a:p>
            <a:pPr marL="457200" lvl="0" indent="-319944" algn="l" rtl="0">
              <a:lnSpc>
                <a:spcPct val="70000"/>
              </a:lnSpc>
              <a:spcBef>
                <a:spcPts val="1000"/>
              </a:spcBef>
              <a:spcAft>
                <a:spcPts val="0"/>
              </a:spcAft>
              <a:buClr>
                <a:srgbClr val="1A1A1A"/>
              </a:buClr>
              <a:buSzPts val="1439"/>
              <a:buFont typeface="Arial"/>
              <a:buChar char="►"/>
            </a:pPr>
            <a:r>
              <a:rPr lang="en-IN" sz="1640">
                <a:solidFill>
                  <a:srgbClr val="1A1A1A"/>
                </a:solidFill>
                <a:latin typeface="Arial"/>
                <a:ea typeface="Arial"/>
                <a:cs typeface="Arial"/>
                <a:sym typeface="Arial"/>
              </a:rPr>
              <a:t>Comparative Analysis.</a:t>
            </a:r>
            <a:endParaRPr sz="1640">
              <a:solidFill>
                <a:srgbClr val="1A1A1A"/>
              </a:solidFill>
              <a:latin typeface="Arial"/>
              <a:ea typeface="Arial"/>
              <a:cs typeface="Arial"/>
              <a:sym typeface="Arial"/>
            </a:endParaRPr>
          </a:p>
          <a:p>
            <a:pPr marL="0" lvl="0" indent="0" algn="l" rtl="0">
              <a:lnSpc>
                <a:spcPct val="70000"/>
              </a:lnSpc>
              <a:spcBef>
                <a:spcPts val="1000"/>
              </a:spcBef>
              <a:spcAft>
                <a:spcPts val="0"/>
              </a:spcAft>
              <a:buClr>
                <a:schemeClr val="dk1"/>
              </a:buClr>
              <a:buSzPts val="597"/>
              <a:buFont typeface="Arial"/>
              <a:buNone/>
            </a:pPr>
            <a:endParaRPr sz="1640">
              <a:solidFill>
                <a:srgbClr val="1A1A1A"/>
              </a:solidFill>
              <a:latin typeface="Arial"/>
              <a:ea typeface="Arial"/>
              <a:cs typeface="Arial"/>
              <a:sym typeface="Arial"/>
            </a:endParaRPr>
          </a:p>
          <a:p>
            <a:pPr marL="0" lvl="0" indent="0" algn="l" rtl="0">
              <a:lnSpc>
                <a:spcPct val="70000"/>
              </a:lnSpc>
              <a:spcBef>
                <a:spcPts val="1000"/>
              </a:spcBef>
              <a:spcAft>
                <a:spcPts val="0"/>
              </a:spcAft>
              <a:buClr>
                <a:schemeClr val="dk1"/>
              </a:buClr>
              <a:buSzPts val="597"/>
              <a:buFont typeface="Arial"/>
              <a:buNone/>
            </a:pPr>
            <a:r>
              <a:rPr lang="en-IN" sz="1640">
                <a:solidFill>
                  <a:srgbClr val="1A1A1A"/>
                </a:solidFill>
                <a:latin typeface="Arial"/>
                <a:ea typeface="Arial"/>
                <a:cs typeface="Arial"/>
                <a:sym typeface="Arial"/>
              </a:rPr>
              <a:t>Future Scope-</a:t>
            </a:r>
            <a:endParaRPr sz="1640">
              <a:solidFill>
                <a:srgbClr val="1A1A1A"/>
              </a:solidFill>
              <a:latin typeface="Arial"/>
              <a:ea typeface="Arial"/>
              <a:cs typeface="Arial"/>
              <a:sym typeface="Arial"/>
            </a:endParaRPr>
          </a:p>
          <a:p>
            <a:pPr marL="0" lvl="0" indent="0" algn="l" rtl="0">
              <a:lnSpc>
                <a:spcPct val="70000"/>
              </a:lnSpc>
              <a:spcBef>
                <a:spcPts val="1000"/>
              </a:spcBef>
              <a:spcAft>
                <a:spcPts val="0"/>
              </a:spcAft>
              <a:buClr>
                <a:schemeClr val="dk1"/>
              </a:buClr>
              <a:buSzPts val="597"/>
              <a:buFont typeface="Arial"/>
              <a:buNone/>
            </a:pPr>
            <a:r>
              <a:rPr lang="en-IN" sz="1640">
                <a:solidFill>
                  <a:srgbClr val="1A1A1A"/>
                </a:solidFill>
                <a:latin typeface="Arial"/>
                <a:ea typeface="Arial"/>
                <a:cs typeface="Arial"/>
                <a:sym typeface="Arial"/>
              </a:rPr>
              <a:t>Future work for this project can be included as deploying after modifying the parameters.</a:t>
            </a:r>
            <a:endParaRPr sz="1640">
              <a:solidFill>
                <a:srgbClr val="1A1A1A"/>
              </a:solidFill>
              <a:latin typeface="Arial"/>
              <a:ea typeface="Arial"/>
              <a:cs typeface="Arial"/>
              <a:sym typeface="Arial"/>
            </a:endParaRPr>
          </a:p>
          <a:p>
            <a:pPr marL="0" lvl="0" indent="0" algn="l" rtl="0">
              <a:lnSpc>
                <a:spcPct val="70000"/>
              </a:lnSpc>
              <a:spcBef>
                <a:spcPts val="1000"/>
              </a:spcBef>
              <a:spcAft>
                <a:spcPts val="0"/>
              </a:spcAft>
              <a:buClr>
                <a:schemeClr val="dk1"/>
              </a:buClr>
              <a:buSzPts val="597"/>
              <a:buFont typeface="Arial"/>
              <a:buNone/>
            </a:pPr>
            <a:r>
              <a:rPr lang="en-IN" sz="1640">
                <a:solidFill>
                  <a:srgbClr val="1A1A1A"/>
                </a:solidFill>
                <a:latin typeface="Arial"/>
                <a:ea typeface="Arial"/>
                <a:cs typeface="Arial"/>
                <a:sym typeface="Arial"/>
              </a:rPr>
              <a:t>Models can also be trained with reduced parameters .One can increase the accuracy if possible, as there is always a chance of improvement</a:t>
            </a:r>
            <a:endParaRPr sz="1640">
              <a:solidFill>
                <a:srgbClr val="1A1A1A"/>
              </a:solidFill>
              <a:latin typeface="Arial"/>
              <a:ea typeface="Arial"/>
              <a:cs typeface="Arial"/>
              <a:sym typeface="Arial"/>
            </a:endParaRPr>
          </a:p>
          <a:p>
            <a:pPr marL="0" lvl="0" indent="0" algn="l" rtl="0">
              <a:lnSpc>
                <a:spcPct val="70000"/>
              </a:lnSpc>
              <a:spcBef>
                <a:spcPts val="1000"/>
              </a:spcBef>
              <a:spcAft>
                <a:spcPts val="0"/>
              </a:spcAft>
              <a:buClr>
                <a:schemeClr val="dk1"/>
              </a:buClr>
              <a:buSzPts val="597"/>
              <a:buFont typeface="Arial"/>
              <a:buNone/>
            </a:pPr>
            <a:r>
              <a:rPr lang="en-IN" sz="1640">
                <a:solidFill>
                  <a:srgbClr val="1A1A1A"/>
                </a:solidFill>
                <a:latin typeface="Arial"/>
                <a:ea typeface="Arial"/>
                <a:cs typeface="Arial"/>
                <a:sym typeface="Arial"/>
              </a:rPr>
              <a:t>One can also use other classification algorithms with reduced parameters so that in case of absence of some attributes, users will be able to check ,however with reduced accuracy.</a:t>
            </a:r>
            <a:endParaRPr sz="1640">
              <a:solidFill>
                <a:srgbClr val="1A1A1A"/>
              </a:solidFill>
              <a:latin typeface="Arial"/>
              <a:ea typeface="Arial"/>
              <a:cs typeface="Arial"/>
              <a:sym typeface="Arial"/>
            </a:endParaRPr>
          </a:p>
          <a:p>
            <a:pPr marL="0" lvl="0" indent="0" algn="l" rtl="0">
              <a:lnSpc>
                <a:spcPct val="70000"/>
              </a:lnSpc>
              <a:spcBef>
                <a:spcPts val="1000"/>
              </a:spcBef>
              <a:spcAft>
                <a:spcPts val="0"/>
              </a:spcAft>
              <a:buClr>
                <a:schemeClr val="dk1"/>
              </a:buClr>
              <a:buSzPts val="597"/>
              <a:buFont typeface="Arial"/>
              <a:buNone/>
            </a:pPr>
            <a:endParaRPr sz="1640">
              <a:solidFill>
                <a:srgbClr val="1A1A1A"/>
              </a:solidFill>
              <a:latin typeface="Arial"/>
              <a:ea typeface="Arial"/>
              <a:cs typeface="Arial"/>
              <a:sym typeface="Arial"/>
            </a:endParaRPr>
          </a:p>
          <a:p>
            <a:pPr marL="0" lvl="0" indent="0" algn="l" rtl="0">
              <a:lnSpc>
                <a:spcPct val="80000"/>
              </a:lnSpc>
              <a:spcBef>
                <a:spcPts val="1000"/>
              </a:spcBef>
              <a:spcAft>
                <a:spcPts val="0"/>
              </a:spcAft>
              <a:buSzPts val="1550"/>
              <a:buNone/>
            </a:pPr>
            <a:endParaRPr sz="1950">
              <a:solidFill>
                <a:schemeClr val="dk2"/>
              </a:solidFill>
              <a:latin typeface="Arial"/>
              <a:ea typeface="Arial"/>
              <a:cs typeface="Arial"/>
              <a:sym typeface="Arial"/>
            </a:endParaRPr>
          </a:p>
        </p:txBody>
      </p:sp>
      <p:sp>
        <p:nvSpPr>
          <p:cNvPr id="342" name="Google Shape;342;p44"/>
          <p:cNvSpPr/>
          <p:nvPr/>
        </p:nvSpPr>
        <p:spPr>
          <a:xfrm>
            <a:off x="5188950" y="1503800"/>
            <a:ext cx="1289100" cy="991500"/>
          </a:xfrm>
          <a:prstGeom prst="wedgeEllipseCallout">
            <a:avLst>
              <a:gd name="adj1" fmla="val -20833"/>
              <a:gd name="adj2" fmla="val 625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entury Gothic"/>
              <a:buNone/>
            </a:pPr>
            <a:r>
              <a:rPr lang="en-IN">
                <a:solidFill>
                  <a:schemeClr val="dk1"/>
                </a:solidFill>
                <a:latin typeface="Century Gothic"/>
                <a:ea typeface="Century Gothic"/>
                <a:cs typeface="Century Gothic"/>
                <a:sym typeface="Century Gothic"/>
              </a:rPr>
              <a:t>User enter the data</a:t>
            </a:r>
            <a:endParaRPr>
              <a:solidFill>
                <a:schemeClr val="dk1"/>
              </a:solidFill>
              <a:latin typeface="Century Gothic"/>
              <a:ea typeface="Century Gothic"/>
              <a:cs typeface="Century Gothic"/>
              <a:sym typeface="Century Gothic"/>
            </a:endParaRPr>
          </a:p>
        </p:txBody>
      </p:sp>
      <p:sp>
        <p:nvSpPr>
          <p:cNvPr id="343" name="Google Shape;343;p44"/>
          <p:cNvSpPr/>
          <p:nvPr/>
        </p:nvSpPr>
        <p:spPr>
          <a:xfrm>
            <a:off x="6577075" y="1930500"/>
            <a:ext cx="446100" cy="690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entury Gothic"/>
              <a:buNone/>
            </a:pPr>
            <a:endParaRPr sz="1800">
              <a:solidFill>
                <a:schemeClr val="dk1"/>
              </a:solidFill>
              <a:latin typeface="Century Gothic"/>
              <a:ea typeface="Century Gothic"/>
              <a:cs typeface="Century Gothic"/>
              <a:sym typeface="Century Gothic"/>
            </a:endParaRPr>
          </a:p>
        </p:txBody>
      </p:sp>
      <p:sp>
        <p:nvSpPr>
          <p:cNvPr id="344" name="Google Shape;344;p44"/>
          <p:cNvSpPr/>
          <p:nvPr/>
        </p:nvSpPr>
        <p:spPr>
          <a:xfrm>
            <a:off x="7122400" y="661000"/>
            <a:ext cx="2330100" cy="5304600"/>
          </a:xfrm>
          <a:prstGeom prst="rect">
            <a:avLst/>
          </a:prstGeom>
          <a:solidFill>
            <a:srgbClr val="B4A7D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entury Gothic"/>
              <a:buNone/>
            </a:pPr>
            <a:endParaRPr sz="1800">
              <a:solidFill>
                <a:schemeClr val="dk1"/>
              </a:solidFill>
              <a:latin typeface="Century Gothic"/>
              <a:ea typeface="Century Gothic"/>
              <a:cs typeface="Century Gothic"/>
              <a:sym typeface="Century Gothic"/>
            </a:endParaRPr>
          </a:p>
        </p:txBody>
      </p:sp>
      <p:sp>
        <p:nvSpPr>
          <p:cNvPr id="345" name="Google Shape;345;p44"/>
          <p:cNvSpPr/>
          <p:nvPr/>
        </p:nvSpPr>
        <p:spPr>
          <a:xfrm>
            <a:off x="7370275" y="1008050"/>
            <a:ext cx="1140300" cy="3371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spcBef>
                <a:spcPts val="0"/>
              </a:spcBef>
              <a:spcAft>
                <a:spcPts val="0"/>
              </a:spcAft>
              <a:buClr>
                <a:schemeClr val="dk1"/>
              </a:buClr>
              <a:buSzPts val="1800"/>
              <a:buFont typeface="Century Gothic"/>
              <a:buNone/>
            </a:pPr>
            <a:r>
              <a:rPr lang="en-IN" sz="1800">
                <a:solidFill>
                  <a:schemeClr val="dk1"/>
                </a:solidFill>
                <a:latin typeface="Century Gothic"/>
                <a:ea typeface="Century Gothic"/>
                <a:cs typeface="Century Gothic"/>
                <a:sym typeface="Century Gothic"/>
              </a:rPr>
              <a:t>FORM</a:t>
            </a:r>
            <a:endParaRPr sz="1800">
              <a:solidFill>
                <a:schemeClr val="dk1"/>
              </a:solidFill>
              <a:latin typeface="Century Gothic"/>
              <a:ea typeface="Century Gothic"/>
              <a:cs typeface="Century Gothic"/>
              <a:sym typeface="Century Gothic"/>
            </a:endParaRPr>
          </a:p>
        </p:txBody>
      </p:sp>
      <p:sp>
        <p:nvSpPr>
          <p:cNvPr id="346" name="Google Shape;346;p44"/>
          <p:cNvSpPr/>
          <p:nvPr/>
        </p:nvSpPr>
        <p:spPr>
          <a:xfrm>
            <a:off x="7519000" y="3586000"/>
            <a:ext cx="892500" cy="644400"/>
          </a:xfrm>
          <a:prstGeom prst="rect">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200"/>
              <a:buFont typeface="Century Gothic"/>
              <a:buNone/>
            </a:pPr>
            <a:r>
              <a:rPr lang="en-IN" sz="1200">
                <a:solidFill>
                  <a:schemeClr val="dk1"/>
                </a:solidFill>
                <a:latin typeface="Century Gothic"/>
                <a:ea typeface="Century Gothic"/>
                <a:cs typeface="Century Gothic"/>
                <a:sym typeface="Century Gothic"/>
              </a:rPr>
              <a:t>PREDICT</a:t>
            </a:r>
            <a:endParaRPr sz="1200">
              <a:solidFill>
                <a:schemeClr val="dk1"/>
              </a:solidFill>
              <a:latin typeface="Century Gothic"/>
              <a:ea typeface="Century Gothic"/>
              <a:cs typeface="Century Gothic"/>
              <a:sym typeface="Century Gothic"/>
            </a:endParaRPr>
          </a:p>
        </p:txBody>
      </p:sp>
      <p:sp>
        <p:nvSpPr>
          <p:cNvPr id="347" name="Google Shape;347;p44"/>
          <p:cNvSpPr/>
          <p:nvPr/>
        </p:nvSpPr>
        <p:spPr>
          <a:xfrm>
            <a:off x="7221550" y="4726225"/>
            <a:ext cx="2131800" cy="991500"/>
          </a:xfrm>
          <a:prstGeom prst="rect">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spcBef>
                <a:spcPts val="0"/>
              </a:spcBef>
              <a:spcAft>
                <a:spcPts val="0"/>
              </a:spcAft>
              <a:buClr>
                <a:schemeClr val="dk1"/>
              </a:buClr>
              <a:buSzPts val="1800"/>
              <a:buFont typeface="Century Gothic"/>
              <a:buNone/>
            </a:pPr>
            <a:r>
              <a:rPr lang="en-IN" sz="1800">
                <a:solidFill>
                  <a:schemeClr val="dk1"/>
                </a:solidFill>
                <a:latin typeface="Century Gothic"/>
                <a:ea typeface="Century Gothic"/>
                <a:cs typeface="Century Gothic"/>
                <a:sym typeface="Century Gothic"/>
              </a:rPr>
              <a:t>RESULT</a:t>
            </a:r>
            <a:endParaRPr sz="1800">
              <a:solidFill>
                <a:schemeClr val="dk1"/>
              </a:solidFill>
              <a:latin typeface="Century Gothic"/>
              <a:ea typeface="Century Gothic"/>
              <a:cs typeface="Century Gothic"/>
              <a:sym typeface="Century Gothic"/>
            </a:endParaRPr>
          </a:p>
        </p:txBody>
      </p:sp>
      <p:sp>
        <p:nvSpPr>
          <p:cNvPr id="348" name="Google Shape;348;p44"/>
          <p:cNvSpPr/>
          <p:nvPr/>
        </p:nvSpPr>
        <p:spPr>
          <a:xfrm>
            <a:off x="10791025" y="1305500"/>
            <a:ext cx="991500" cy="1189800"/>
          </a:xfrm>
          <a:prstGeom prst="can">
            <a:avLst>
              <a:gd name="adj" fmla="val 25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entury Gothic"/>
              <a:buNone/>
            </a:pPr>
            <a:r>
              <a:rPr lang="en-IN" sz="1500">
                <a:solidFill>
                  <a:schemeClr val="dk1"/>
                </a:solidFill>
                <a:latin typeface="Century Gothic"/>
                <a:ea typeface="Century Gothic"/>
                <a:cs typeface="Century Gothic"/>
                <a:sym typeface="Century Gothic"/>
              </a:rPr>
              <a:t>ML MODELS</a:t>
            </a:r>
            <a:endParaRPr sz="1500">
              <a:solidFill>
                <a:schemeClr val="dk1"/>
              </a:solidFill>
              <a:latin typeface="Century Gothic"/>
              <a:ea typeface="Century Gothic"/>
              <a:cs typeface="Century Gothic"/>
              <a:sym typeface="Century Gothic"/>
            </a:endParaRPr>
          </a:p>
        </p:txBody>
      </p:sp>
      <p:sp>
        <p:nvSpPr>
          <p:cNvPr id="349" name="Google Shape;349;p44"/>
          <p:cNvSpPr/>
          <p:nvPr/>
        </p:nvSpPr>
        <p:spPr>
          <a:xfrm>
            <a:off x="8560100" y="1949975"/>
            <a:ext cx="2230800" cy="69000"/>
          </a:xfrm>
          <a:prstGeom prst="rightArrow">
            <a:avLst>
              <a:gd name="adj1" fmla="val 50000"/>
              <a:gd name="adj2" fmla="val 50000"/>
            </a:avLst>
          </a:prstGeom>
          <a:solidFill>
            <a:srgbClr val="7F7F7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entury Gothic"/>
              <a:buNone/>
            </a:pPr>
            <a:endParaRPr sz="1800">
              <a:solidFill>
                <a:schemeClr val="dk1"/>
              </a:solidFill>
              <a:latin typeface="Century Gothic"/>
              <a:ea typeface="Century Gothic"/>
              <a:cs typeface="Century Gothic"/>
              <a:sym typeface="Century Gothic"/>
            </a:endParaRPr>
          </a:p>
        </p:txBody>
      </p:sp>
      <p:cxnSp>
        <p:nvCxnSpPr>
          <p:cNvPr id="350" name="Google Shape;350;p44"/>
          <p:cNvCxnSpPr>
            <a:stCxn id="348" idx="3"/>
          </p:cNvCxnSpPr>
          <p:nvPr/>
        </p:nvCxnSpPr>
        <p:spPr>
          <a:xfrm>
            <a:off x="11286775" y="2495300"/>
            <a:ext cx="0" cy="2627700"/>
          </a:xfrm>
          <a:prstGeom prst="straightConnector1">
            <a:avLst/>
          </a:prstGeom>
          <a:noFill/>
          <a:ln w="9525" cap="flat" cmpd="sng">
            <a:solidFill>
              <a:schemeClr val="dk2"/>
            </a:solidFill>
            <a:prstDash val="solid"/>
            <a:round/>
            <a:headEnd type="none" w="sm" len="sm"/>
            <a:tailEnd type="none" w="sm" len="sm"/>
          </a:ln>
        </p:spPr>
      </p:cxnSp>
      <p:sp>
        <p:nvSpPr>
          <p:cNvPr id="351" name="Google Shape;351;p44"/>
          <p:cNvSpPr/>
          <p:nvPr/>
        </p:nvSpPr>
        <p:spPr>
          <a:xfrm>
            <a:off x="9274125" y="5122850"/>
            <a:ext cx="2012700" cy="69000"/>
          </a:xfrm>
          <a:prstGeom prst="leftArrow">
            <a:avLst>
              <a:gd name="adj1" fmla="val 50000"/>
              <a:gd name="adj2" fmla="val 50000"/>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entury Gothic"/>
              <a:buNone/>
            </a:pPr>
            <a:endParaRPr sz="1800">
              <a:solidFill>
                <a:schemeClr val="dk1"/>
              </a:solidFill>
              <a:latin typeface="Century Gothic"/>
              <a:ea typeface="Century Gothic"/>
              <a:cs typeface="Century Gothic"/>
              <a:sym typeface="Century Gothic"/>
            </a:endParaRPr>
          </a:p>
        </p:txBody>
      </p:sp>
      <p:sp>
        <p:nvSpPr>
          <p:cNvPr id="352" name="Google Shape;352;p44"/>
          <p:cNvSpPr txBox="1"/>
          <p:nvPr/>
        </p:nvSpPr>
        <p:spPr>
          <a:xfrm>
            <a:off x="7122400" y="264400"/>
            <a:ext cx="2230800" cy="400200"/>
          </a:xfrm>
          <a:prstGeom prst="rect">
            <a:avLst/>
          </a:prstGeom>
          <a:noFill/>
          <a:ln>
            <a:noFill/>
          </a:ln>
        </p:spPr>
        <p:txBody>
          <a:bodyPr spcFirstLastPara="1" wrap="square" lIns="91425" tIns="91425" rIns="91425" bIns="91425" anchor="t" anchorCtr="0">
            <a:spAutoFit/>
          </a:bodyPr>
          <a:lstStyle/>
          <a:p>
            <a:pPr marL="0" marR="0" lvl="0" indent="0" algn="l" rtl="0">
              <a:spcBef>
                <a:spcPts val="0"/>
              </a:spcBef>
              <a:spcAft>
                <a:spcPts val="0"/>
              </a:spcAft>
              <a:buClr>
                <a:schemeClr val="dk1"/>
              </a:buClr>
              <a:buSzPts val="1800"/>
              <a:buFont typeface="Lato"/>
              <a:buNone/>
            </a:pPr>
            <a:r>
              <a:rPr lang="en-IN" sz="1800">
                <a:solidFill>
                  <a:schemeClr val="dk1"/>
                </a:solidFill>
                <a:latin typeface="Lato"/>
                <a:ea typeface="Lato"/>
                <a:cs typeface="Lato"/>
                <a:sym typeface="Lato"/>
              </a:rPr>
              <a:t>PREDICTION MODEL</a:t>
            </a:r>
            <a:endParaRPr sz="1800">
              <a:solidFill>
                <a:schemeClr val="dk1"/>
              </a:solidFill>
              <a:latin typeface="Lato"/>
              <a:ea typeface="Lato"/>
              <a:cs typeface="Lato"/>
              <a:sym typeface="Lato"/>
            </a:endParaRPr>
          </a:p>
        </p:txBody>
      </p:sp>
      <p:sp>
        <p:nvSpPr>
          <p:cNvPr id="353" name="Google Shape;353;p44"/>
          <p:cNvSpPr txBox="1"/>
          <p:nvPr/>
        </p:nvSpPr>
        <p:spPr>
          <a:xfrm>
            <a:off x="9849075" y="2148300"/>
            <a:ext cx="793200" cy="646500"/>
          </a:xfrm>
          <a:prstGeom prst="rect">
            <a:avLst/>
          </a:prstGeom>
          <a:noFill/>
          <a:ln>
            <a:noFill/>
          </a:ln>
        </p:spPr>
        <p:txBody>
          <a:bodyPr spcFirstLastPara="1" wrap="square" lIns="91425" tIns="91425" rIns="91425" bIns="91425" anchor="t" anchorCtr="0">
            <a:spAutoFit/>
          </a:bodyPr>
          <a:lstStyle/>
          <a:p>
            <a:pPr marL="0" marR="0" lvl="0" indent="0" algn="l" rtl="0">
              <a:spcBef>
                <a:spcPts val="0"/>
              </a:spcBef>
              <a:spcAft>
                <a:spcPts val="0"/>
              </a:spcAft>
              <a:buClr>
                <a:schemeClr val="dk1"/>
              </a:buClr>
              <a:buSzPts val="1000"/>
              <a:buFont typeface="Lato"/>
              <a:buNone/>
            </a:pPr>
            <a:r>
              <a:rPr lang="en-IN" sz="1000">
                <a:solidFill>
                  <a:schemeClr val="dk1"/>
                </a:solidFill>
                <a:latin typeface="Lato"/>
                <a:ea typeface="Lato"/>
                <a:cs typeface="Lato"/>
                <a:sym typeface="Lato"/>
              </a:rPr>
              <a:t>DATA GOES TO BACKEND</a:t>
            </a:r>
            <a:endParaRPr sz="1000">
              <a:solidFill>
                <a:schemeClr val="dk1"/>
              </a:solidFill>
              <a:latin typeface="Lato"/>
              <a:ea typeface="Lato"/>
              <a:cs typeface="Lato"/>
              <a:sym typeface="Lato"/>
            </a:endParaRPr>
          </a:p>
        </p:txBody>
      </p:sp>
      <p:sp>
        <p:nvSpPr>
          <p:cNvPr id="354" name="Google Shape;354;p44"/>
          <p:cNvSpPr txBox="1"/>
          <p:nvPr/>
        </p:nvSpPr>
        <p:spPr>
          <a:xfrm>
            <a:off x="9799500" y="4379200"/>
            <a:ext cx="1140300" cy="738900"/>
          </a:xfrm>
          <a:prstGeom prst="rect">
            <a:avLst/>
          </a:prstGeom>
          <a:noFill/>
          <a:ln>
            <a:noFill/>
          </a:ln>
        </p:spPr>
        <p:txBody>
          <a:bodyPr spcFirstLastPara="1" wrap="square" lIns="91425" tIns="91425" rIns="91425" bIns="91425" anchor="t" anchorCtr="0">
            <a:spAutoFit/>
          </a:bodyPr>
          <a:lstStyle/>
          <a:p>
            <a:pPr marL="0" marR="0" lvl="0" indent="0" algn="l" rtl="0">
              <a:spcBef>
                <a:spcPts val="0"/>
              </a:spcBef>
              <a:spcAft>
                <a:spcPts val="0"/>
              </a:spcAft>
              <a:buClr>
                <a:schemeClr val="dk1"/>
              </a:buClr>
              <a:buSzPts val="1200"/>
              <a:buFont typeface="Lato"/>
              <a:buNone/>
            </a:pPr>
            <a:r>
              <a:rPr lang="en-IN" sz="1200">
                <a:solidFill>
                  <a:schemeClr val="dk1"/>
                </a:solidFill>
                <a:latin typeface="Lato"/>
                <a:ea typeface="Lato"/>
                <a:cs typeface="Lato"/>
                <a:sym typeface="Lato"/>
              </a:rPr>
              <a:t>RETURNS PREDICTION RESULTS</a:t>
            </a:r>
            <a:endParaRPr sz="1200">
              <a:solidFill>
                <a:schemeClr val="dk1"/>
              </a:solidFill>
              <a:latin typeface="Lato"/>
              <a:ea typeface="Lato"/>
              <a:cs typeface="Lato"/>
              <a:sym typeface="Lato"/>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Shape 358"/>
        <p:cNvGrpSpPr/>
        <p:nvPr/>
      </p:nvGrpSpPr>
      <p:grpSpPr>
        <a:xfrm>
          <a:off x="0" y="0"/>
          <a:ext cx="0" cy="0"/>
          <a:chOff x="0" y="0"/>
          <a:chExt cx="0" cy="0"/>
        </a:xfrm>
      </p:grpSpPr>
      <p:sp>
        <p:nvSpPr>
          <p:cNvPr id="359" name="Google Shape;359;p45"/>
          <p:cNvSpPr txBox="1">
            <a:spLocks noGrp="1"/>
          </p:cNvSpPr>
          <p:nvPr>
            <p:ph type="title"/>
          </p:nvPr>
        </p:nvSpPr>
        <p:spPr>
          <a:xfrm>
            <a:off x="764125" y="624110"/>
            <a:ext cx="8911800" cy="12810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rgbClr val="168DBA"/>
              </a:buClr>
              <a:buSzPts val="2600"/>
              <a:buFont typeface="Times New Roman"/>
              <a:buNone/>
            </a:pPr>
            <a:r>
              <a:rPr lang="en-IN" sz="2600">
                <a:latin typeface="Times New Roman"/>
                <a:ea typeface="Times New Roman"/>
                <a:cs typeface="Times New Roman"/>
                <a:sym typeface="Times New Roman"/>
              </a:rPr>
              <a:t>PORTAL PREVIEW</a:t>
            </a:r>
            <a:endParaRPr sz="2600">
              <a:latin typeface="Times New Roman"/>
              <a:ea typeface="Times New Roman"/>
              <a:cs typeface="Times New Roman"/>
              <a:sym typeface="Times New Roman"/>
            </a:endParaRPr>
          </a:p>
        </p:txBody>
      </p:sp>
      <p:pic>
        <p:nvPicPr>
          <p:cNvPr id="360" name="Google Shape;360;p45"/>
          <p:cNvPicPr preferRelativeResize="0"/>
          <p:nvPr/>
        </p:nvPicPr>
        <p:blipFill>
          <a:blip r:embed="rId3">
            <a:alphaModFix/>
          </a:blip>
          <a:stretch>
            <a:fillRect/>
          </a:stretch>
        </p:blipFill>
        <p:spPr>
          <a:xfrm>
            <a:off x="6051938" y="221975"/>
            <a:ext cx="5457825" cy="3048000"/>
          </a:xfrm>
          <a:prstGeom prst="rect">
            <a:avLst/>
          </a:prstGeom>
          <a:noFill/>
          <a:ln>
            <a:noFill/>
          </a:ln>
        </p:spPr>
      </p:pic>
      <p:pic>
        <p:nvPicPr>
          <p:cNvPr id="361" name="Google Shape;361;p45"/>
          <p:cNvPicPr preferRelativeResize="0"/>
          <p:nvPr/>
        </p:nvPicPr>
        <p:blipFill>
          <a:blip r:embed="rId4">
            <a:alphaModFix/>
          </a:blip>
          <a:stretch>
            <a:fillRect/>
          </a:stretch>
        </p:blipFill>
        <p:spPr>
          <a:xfrm>
            <a:off x="6037638" y="3319550"/>
            <a:ext cx="5486400" cy="3067050"/>
          </a:xfrm>
          <a:prstGeom prst="rect">
            <a:avLst/>
          </a:prstGeom>
          <a:noFill/>
          <a:ln>
            <a:noFill/>
          </a:ln>
        </p:spPr>
      </p:pic>
      <p:sp>
        <p:nvSpPr>
          <p:cNvPr id="362" name="Google Shape;362;p45"/>
          <p:cNvSpPr txBox="1"/>
          <p:nvPr/>
        </p:nvSpPr>
        <p:spPr>
          <a:xfrm>
            <a:off x="7937650" y="6494450"/>
            <a:ext cx="35199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IN" sz="1500"/>
              <a:t>Input Form</a:t>
            </a:r>
            <a:endParaRPr sz="1500"/>
          </a:p>
        </p:txBody>
      </p:sp>
      <p:pic>
        <p:nvPicPr>
          <p:cNvPr id="363" name="Google Shape;363;p45"/>
          <p:cNvPicPr preferRelativeResize="0"/>
          <p:nvPr/>
        </p:nvPicPr>
        <p:blipFill>
          <a:blip r:embed="rId5">
            <a:alphaModFix/>
          </a:blip>
          <a:stretch>
            <a:fillRect/>
          </a:stretch>
        </p:blipFill>
        <p:spPr>
          <a:xfrm>
            <a:off x="152400" y="1473300"/>
            <a:ext cx="5732850" cy="2924275"/>
          </a:xfrm>
          <a:prstGeom prst="rect">
            <a:avLst/>
          </a:prstGeom>
          <a:noFill/>
          <a:ln>
            <a:noFill/>
          </a:ln>
        </p:spPr>
      </p:pic>
      <p:sp>
        <p:nvSpPr>
          <p:cNvPr id="364" name="Google Shape;364;p45"/>
          <p:cNvSpPr txBox="1"/>
          <p:nvPr/>
        </p:nvSpPr>
        <p:spPr>
          <a:xfrm>
            <a:off x="2190500" y="4622225"/>
            <a:ext cx="24291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IN" sz="1800"/>
              <a:t>Result Page</a:t>
            </a:r>
            <a:endParaRPr sz="180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Shape 368"/>
        <p:cNvGrpSpPr/>
        <p:nvPr/>
      </p:nvGrpSpPr>
      <p:grpSpPr>
        <a:xfrm>
          <a:off x="0" y="0"/>
          <a:ext cx="0" cy="0"/>
          <a:chOff x="0" y="0"/>
          <a:chExt cx="0" cy="0"/>
        </a:xfrm>
      </p:grpSpPr>
      <p:sp>
        <p:nvSpPr>
          <p:cNvPr id="369" name="Google Shape;369;p46"/>
          <p:cNvSpPr txBox="1">
            <a:spLocks noGrp="1"/>
          </p:cNvSpPr>
          <p:nvPr>
            <p:ph type="title"/>
          </p:nvPr>
        </p:nvSpPr>
        <p:spPr>
          <a:xfrm>
            <a:off x="1369385" y="195775"/>
            <a:ext cx="9291300" cy="870300"/>
          </a:xfrm>
          <a:prstGeom prst="rect">
            <a:avLst/>
          </a:prstGeom>
          <a:noFill/>
          <a:ln>
            <a:noFill/>
          </a:ln>
        </p:spPr>
        <p:txBody>
          <a:bodyPr spcFirstLastPara="1" wrap="square" lIns="91425" tIns="45700" rIns="91425" bIns="45700" anchor="t" anchorCtr="0">
            <a:normAutofit/>
          </a:bodyPr>
          <a:lstStyle/>
          <a:p>
            <a:pPr marL="457200" lvl="0" indent="-457200" algn="l" rtl="0">
              <a:lnSpc>
                <a:spcPct val="100000"/>
              </a:lnSpc>
              <a:spcBef>
                <a:spcPts val="0"/>
              </a:spcBef>
              <a:spcAft>
                <a:spcPts val="0"/>
              </a:spcAft>
              <a:buClr>
                <a:schemeClr val="lt1"/>
              </a:buClr>
              <a:buSzPts val="2400"/>
              <a:buFont typeface="Noto Sans Symbols"/>
              <a:buChar char="⮚"/>
            </a:pPr>
            <a:r>
              <a:rPr lang="en-IN" sz="2400">
                <a:latin typeface="Times New Roman"/>
                <a:ea typeface="Times New Roman"/>
                <a:cs typeface="Times New Roman"/>
                <a:sym typeface="Times New Roman"/>
              </a:rPr>
              <a:t>REFERENCES</a:t>
            </a:r>
            <a:endParaRPr/>
          </a:p>
        </p:txBody>
      </p:sp>
      <p:sp>
        <p:nvSpPr>
          <p:cNvPr id="370" name="Google Shape;370;p46"/>
          <p:cNvSpPr txBox="1">
            <a:spLocks noGrp="1"/>
          </p:cNvSpPr>
          <p:nvPr>
            <p:ph type="body" idx="1"/>
          </p:nvPr>
        </p:nvSpPr>
        <p:spPr>
          <a:xfrm>
            <a:off x="1451575" y="865750"/>
            <a:ext cx="9291300" cy="5962800"/>
          </a:xfrm>
          <a:prstGeom prst="rect">
            <a:avLst/>
          </a:prstGeom>
          <a:solidFill>
            <a:schemeClr val="lt1"/>
          </a:solidFill>
          <a:ln>
            <a:noFill/>
          </a:ln>
        </p:spPr>
        <p:txBody>
          <a:bodyPr spcFirstLastPara="1" wrap="square" lIns="91425" tIns="45700" rIns="91425" bIns="45700" anchor="t" anchorCtr="0">
            <a:noAutofit/>
          </a:bodyPr>
          <a:lstStyle/>
          <a:p>
            <a:pPr marL="457200" lvl="0" indent="-313690" algn="just" rtl="0">
              <a:lnSpc>
                <a:spcPct val="115000"/>
              </a:lnSpc>
              <a:spcBef>
                <a:spcPts val="0"/>
              </a:spcBef>
              <a:spcAft>
                <a:spcPts val="0"/>
              </a:spcAft>
              <a:buClr>
                <a:schemeClr val="dk2"/>
              </a:buClr>
              <a:buSzPts val="1340"/>
              <a:buFont typeface="Noto Sans Symbols"/>
              <a:buChar char="●"/>
            </a:pPr>
            <a:r>
              <a:rPr lang="en-IN" u="sng" dirty="0">
                <a:solidFill>
                  <a:schemeClr val="hlink"/>
                </a:solidFill>
                <a:hlinkClick r:id="rId3"/>
              </a:rPr>
              <a:t>[0] https://www.cdc.gov/heartdisease/facts.htm</a:t>
            </a:r>
            <a:endParaRPr sz="1600" dirty="0">
              <a:solidFill>
                <a:schemeClr val="dk2"/>
              </a:solidFill>
              <a:latin typeface="Arial"/>
              <a:ea typeface="Arial"/>
              <a:cs typeface="Arial"/>
              <a:sym typeface="Arial"/>
            </a:endParaRPr>
          </a:p>
          <a:p>
            <a:pPr marL="457200" lvl="0" indent="-313690" algn="just" rtl="0">
              <a:lnSpc>
                <a:spcPct val="115000"/>
              </a:lnSpc>
              <a:spcBef>
                <a:spcPts val="0"/>
              </a:spcBef>
              <a:spcAft>
                <a:spcPts val="0"/>
              </a:spcAft>
              <a:buClr>
                <a:schemeClr val="dk2"/>
              </a:buClr>
              <a:buSzPts val="1340"/>
              <a:buChar char="●"/>
            </a:pPr>
            <a:r>
              <a:rPr lang="en-IN" sz="1600" dirty="0">
                <a:solidFill>
                  <a:schemeClr val="dk2"/>
                </a:solidFill>
                <a:latin typeface="Arial"/>
                <a:ea typeface="Arial"/>
                <a:cs typeface="Arial"/>
                <a:sym typeface="Arial"/>
              </a:rPr>
              <a:t>[1]https://www.who.int/news-room/fact-sheets/detail/cardiovascular-diseases-(cvds)#:~:text=Cardiovascular%20diseases%20(CVDs)%20are%20the,%2D%20and%20middle%2Dincome%20countries.</a:t>
            </a:r>
            <a:endParaRPr sz="1600" dirty="0">
              <a:solidFill>
                <a:schemeClr val="dk2"/>
              </a:solidFill>
              <a:latin typeface="Arial"/>
              <a:ea typeface="Arial"/>
              <a:cs typeface="Arial"/>
              <a:sym typeface="Arial"/>
            </a:endParaRPr>
          </a:p>
          <a:p>
            <a:pPr marL="457200" lvl="0" indent="-313690" algn="just" rtl="0">
              <a:lnSpc>
                <a:spcPct val="115000"/>
              </a:lnSpc>
              <a:spcBef>
                <a:spcPts val="0"/>
              </a:spcBef>
              <a:spcAft>
                <a:spcPts val="0"/>
              </a:spcAft>
              <a:buClr>
                <a:schemeClr val="dk2"/>
              </a:buClr>
              <a:buSzPts val="1340"/>
              <a:buChar char="●"/>
            </a:pPr>
            <a:r>
              <a:rPr lang="en-IN" sz="1600" dirty="0">
                <a:solidFill>
                  <a:schemeClr val="dk2"/>
                </a:solidFill>
                <a:latin typeface="Arial"/>
                <a:ea typeface="Arial"/>
                <a:cs typeface="Arial"/>
                <a:sym typeface="Arial"/>
              </a:rPr>
              <a:t>[2]https://www.who.int/india/health-topics/cardiovascular-diseases#:~:text=In%202016%20India%20reported%2063,well%20as%20overweight%20and%20obesity.</a:t>
            </a:r>
            <a:endParaRPr sz="1600" dirty="0">
              <a:solidFill>
                <a:schemeClr val="dk2"/>
              </a:solidFill>
              <a:latin typeface="Arial"/>
              <a:ea typeface="Arial"/>
              <a:cs typeface="Arial"/>
              <a:sym typeface="Arial"/>
            </a:endParaRPr>
          </a:p>
          <a:p>
            <a:pPr marL="457200" lvl="0" indent="-313690" algn="just" rtl="0">
              <a:lnSpc>
                <a:spcPct val="115000"/>
              </a:lnSpc>
              <a:spcBef>
                <a:spcPts val="0"/>
              </a:spcBef>
              <a:spcAft>
                <a:spcPts val="0"/>
              </a:spcAft>
              <a:buClr>
                <a:schemeClr val="dk2"/>
              </a:buClr>
              <a:buSzPts val="1340"/>
              <a:buChar char="●"/>
            </a:pPr>
            <a:r>
              <a:rPr lang="en-IN" sz="1600" dirty="0">
                <a:solidFill>
                  <a:schemeClr val="dk2"/>
                </a:solidFill>
                <a:latin typeface="Arial"/>
                <a:ea typeface="Arial"/>
                <a:cs typeface="Arial"/>
                <a:sym typeface="Arial"/>
              </a:rPr>
              <a:t>[3] Bo Jin ,Chao Che, Zhen Liu, Shulong Zhang, Xiaomeng Yin,And Xiaopeng Wei, “Predicting the Risk of Heart Failure WithEHR Sequential Data Modeling” ,IEEE Access 2018.</a:t>
            </a:r>
            <a:endParaRPr sz="1600" dirty="0">
              <a:solidFill>
                <a:schemeClr val="dk2"/>
              </a:solidFill>
              <a:latin typeface="Arial"/>
              <a:ea typeface="Arial"/>
              <a:cs typeface="Arial"/>
              <a:sym typeface="Arial"/>
            </a:endParaRPr>
          </a:p>
          <a:p>
            <a:pPr marL="457200" lvl="0" indent="-313690" algn="just" rtl="0">
              <a:lnSpc>
                <a:spcPct val="115000"/>
              </a:lnSpc>
              <a:spcBef>
                <a:spcPts val="0"/>
              </a:spcBef>
              <a:spcAft>
                <a:spcPts val="0"/>
              </a:spcAft>
              <a:buClr>
                <a:schemeClr val="dk2"/>
              </a:buClr>
              <a:buSzPts val="1340"/>
              <a:buChar char="●"/>
            </a:pPr>
            <a:r>
              <a:rPr lang="en-IN" sz="1600" dirty="0">
                <a:solidFill>
                  <a:schemeClr val="dk2"/>
                </a:solidFill>
                <a:latin typeface="Arial"/>
                <a:ea typeface="Arial"/>
                <a:cs typeface="Arial"/>
                <a:sym typeface="Arial"/>
              </a:rPr>
              <a:t>[4] Ashir Javeed, Shijie Zhou, Liao Yongjian, Iqbal Qasim,Adeeb Noor, Redhwan Nour4, Samad Wali And Abdul Basit ,“An Intelligent Learning System based on Random SearchAlgorithm and Optimized Random Forest Model forImproved Heart Disease Detection” , IEEE Access 2017.</a:t>
            </a:r>
            <a:endParaRPr sz="1600" dirty="0">
              <a:solidFill>
                <a:schemeClr val="dk2"/>
              </a:solidFill>
              <a:latin typeface="Arial"/>
              <a:ea typeface="Arial"/>
              <a:cs typeface="Arial"/>
              <a:sym typeface="Arial"/>
            </a:endParaRPr>
          </a:p>
          <a:p>
            <a:pPr marL="457200" lvl="0" indent="-313690" algn="just" rtl="0">
              <a:lnSpc>
                <a:spcPct val="115000"/>
              </a:lnSpc>
              <a:spcBef>
                <a:spcPts val="0"/>
              </a:spcBef>
              <a:spcAft>
                <a:spcPts val="0"/>
              </a:spcAft>
              <a:buClr>
                <a:schemeClr val="dk2"/>
              </a:buClr>
              <a:buSzPts val="1340"/>
              <a:buChar char="●"/>
            </a:pPr>
            <a:r>
              <a:rPr lang="en-IN" sz="1600" dirty="0">
                <a:solidFill>
                  <a:schemeClr val="dk2"/>
                </a:solidFill>
                <a:latin typeface="Arial"/>
                <a:ea typeface="Arial"/>
                <a:cs typeface="Arial"/>
                <a:sym typeface="Arial"/>
              </a:rPr>
              <a:t>[5] Yar Muhammad, Muhammad Tahir, Maqsood Hayat &amp; Kil To Chong </a:t>
            </a:r>
            <a:r>
              <a:rPr lang="en-IN" sz="1600" dirty="0">
                <a:solidFill>
                  <a:schemeClr val="dk2"/>
                </a:solidFill>
                <a:highlight>
                  <a:schemeClr val="lt1"/>
                </a:highlight>
                <a:latin typeface="Roboto"/>
                <a:ea typeface="Roboto"/>
                <a:cs typeface="Roboto"/>
                <a:sym typeface="Roboto"/>
              </a:rPr>
              <a:t>Early and accurate detection and diagnosis of heart disease using intelligent computational model.[</a:t>
            </a:r>
            <a:r>
              <a:rPr lang="en-IN" sz="1600" u="sng" dirty="0">
                <a:solidFill>
                  <a:schemeClr val="hlink"/>
                </a:solidFill>
                <a:highlight>
                  <a:schemeClr val="lt1"/>
                </a:highlight>
                <a:latin typeface="Roboto"/>
                <a:ea typeface="Roboto"/>
                <a:cs typeface="Roboto"/>
                <a:sym typeface="Roboto"/>
                <a:hlinkClick r:id="rId4"/>
              </a:rPr>
              <a:t>https://www.nature.com/articles/s41598-020-76635-9</a:t>
            </a:r>
            <a:r>
              <a:rPr lang="en-IN" sz="1600" dirty="0">
                <a:solidFill>
                  <a:schemeClr val="dk2"/>
                </a:solidFill>
                <a:highlight>
                  <a:schemeClr val="lt1"/>
                </a:highlight>
                <a:latin typeface="Roboto"/>
                <a:ea typeface="Roboto"/>
                <a:cs typeface="Roboto"/>
                <a:sym typeface="Roboto"/>
              </a:rPr>
              <a:t>]</a:t>
            </a:r>
            <a:endParaRPr sz="1600" dirty="0">
              <a:solidFill>
                <a:schemeClr val="dk2"/>
              </a:solidFill>
              <a:highlight>
                <a:schemeClr val="lt1"/>
              </a:highlight>
              <a:latin typeface="Roboto"/>
              <a:ea typeface="Roboto"/>
              <a:cs typeface="Roboto"/>
              <a:sym typeface="Roboto"/>
            </a:endParaRPr>
          </a:p>
          <a:p>
            <a:pPr marL="457200" lvl="0" indent="-313690" algn="just" rtl="0">
              <a:lnSpc>
                <a:spcPct val="115000"/>
              </a:lnSpc>
              <a:spcBef>
                <a:spcPts val="0"/>
              </a:spcBef>
              <a:spcAft>
                <a:spcPts val="0"/>
              </a:spcAft>
              <a:buClr>
                <a:schemeClr val="dk2"/>
              </a:buClr>
              <a:buSzPts val="1340"/>
              <a:buFont typeface="Roboto"/>
              <a:buChar char="●"/>
            </a:pPr>
            <a:r>
              <a:rPr lang="en-IN" sz="1600" dirty="0">
                <a:solidFill>
                  <a:schemeClr val="dk2"/>
                </a:solidFill>
                <a:highlight>
                  <a:schemeClr val="lt1"/>
                </a:highlight>
                <a:latin typeface="Roboto"/>
                <a:ea typeface="Roboto"/>
                <a:cs typeface="Roboto"/>
                <a:sym typeface="Roboto"/>
              </a:rPr>
              <a:t>[6] Sushmita Roy Tithi , Aﬁfa Aktar , Fahimul Aleem , Amitabha Chakrabarty ‘’ECG data analysis and heart disease prediction using machine learning algorithms’’. Proceedings of 2019 IEEE Region 10 Symposium.</a:t>
            </a:r>
            <a:endParaRPr sz="1600" dirty="0">
              <a:solidFill>
                <a:schemeClr val="dk2"/>
              </a:solidFill>
              <a:highlight>
                <a:schemeClr val="lt1"/>
              </a:highlight>
              <a:latin typeface="Roboto"/>
              <a:ea typeface="Roboto"/>
              <a:cs typeface="Roboto"/>
              <a:sym typeface="Roboto"/>
            </a:endParaRPr>
          </a:p>
          <a:p>
            <a:pPr marL="457200" lvl="0" indent="-313690" algn="just" rtl="0">
              <a:lnSpc>
                <a:spcPct val="115000"/>
              </a:lnSpc>
              <a:spcBef>
                <a:spcPts val="0"/>
              </a:spcBef>
              <a:spcAft>
                <a:spcPts val="0"/>
              </a:spcAft>
              <a:buClr>
                <a:schemeClr val="dk2"/>
              </a:buClr>
              <a:buSzPts val="1340"/>
              <a:buFont typeface="Roboto"/>
              <a:buChar char="●"/>
            </a:pPr>
            <a:r>
              <a:rPr lang="en-IN" sz="1600" dirty="0">
                <a:solidFill>
                  <a:schemeClr val="dk2"/>
                </a:solidFill>
                <a:highlight>
                  <a:schemeClr val="lt1"/>
                </a:highlight>
                <a:latin typeface="Roboto"/>
                <a:ea typeface="Roboto"/>
                <a:cs typeface="Roboto"/>
                <a:sym typeface="Roboto"/>
              </a:rPr>
              <a:t>[7] Sellappan Palaniappan , Rafiah Awang “Intelligent Heart Disease Prediction System Using Data Mining Techniques ” IJCSNS International Journal of Computer Science and Network Security, VOL.8 No.8, August 2008 </a:t>
            </a:r>
            <a:endParaRPr sz="1600" dirty="0">
              <a:solidFill>
                <a:schemeClr val="dk2"/>
              </a:solidFill>
              <a:highlight>
                <a:schemeClr val="lt1"/>
              </a:highlight>
              <a:latin typeface="Roboto"/>
              <a:ea typeface="Roboto"/>
              <a:cs typeface="Roboto"/>
              <a:sym typeface="Roboto"/>
            </a:endParaRPr>
          </a:p>
          <a:p>
            <a:pPr marL="457200" lvl="0" indent="0" algn="just" rtl="0">
              <a:lnSpc>
                <a:spcPct val="115000"/>
              </a:lnSpc>
              <a:spcBef>
                <a:spcPts val="1000"/>
              </a:spcBef>
              <a:spcAft>
                <a:spcPts val="0"/>
              </a:spcAft>
              <a:buSzPts val="1600"/>
              <a:buNone/>
            </a:pPr>
            <a:endParaRPr sz="1600" dirty="0">
              <a:solidFill>
                <a:schemeClr val="dk2"/>
              </a:solidFill>
              <a:highlight>
                <a:schemeClr val="dk1"/>
              </a:highlight>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70">
                                            <p:txEl>
                                              <p:pRg st="0" end="0"/>
                                            </p:txEl>
                                          </p:spTgt>
                                        </p:tgtEl>
                                        <p:attrNameLst>
                                          <p:attrName>style.visibility</p:attrName>
                                        </p:attrNameLst>
                                      </p:cBhvr>
                                      <p:to>
                                        <p:strVal val="visible"/>
                                      </p:to>
                                    </p:set>
                                    <p:animEffect transition="in" filter="fade">
                                      <p:cBhvr>
                                        <p:cTn id="7" dur="500"/>
                                        <p:tgtEl>
                                          <p:spTgt spid="37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70">
                                            <p:txEl>
                                              <p:pRg st="1" end="1"/>
                                            </p:txEl>
                                          </p:spTgt>
                                        </p:tgtEl>
                                        <p:attrNameLst>
                                          <p:attrName>style.visibility</p:attrName>
                                        </p:attrNameLst>
                                      </p:cBhvr>
                                      <p:to>
                                        <p:strVal val="visible"/>
                                      </p:to>
                                    </p:set>
                                    <p:animEffect transition="in" filter="fade">
                                      <p:cBhvr>
                                        <p:cTn id="12" dur="500"/>
                                        <p:tgtEl>
                                          <p:spTgt spid="37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70">
                                            <p:txEl>
                                              <p:pRg st="2" end="2"/>
                                            </p:txEl>
                                          </p:spTgt>
                                        </p:tgtEl>
                                        <p:attrNameLst>
                                          <p:attrName>style.visibility</p:attrName>
                                        </p:attrNameLst>
                                      </p:cBhvr>
                                      <p:to>
                                        <p:strVal val="visible"/>
                                      </p:to>
                                    </p:set>
                                    <p:animEffect transition="in" filter="fade">
                                      <p:cBhvr>
                                        <p:cTn id="17" dur="500"/>
                                        <p:tgtEl>
                                          <p:spTgt spid="37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70">
                                            <p:txEl>
                                              <p:pRg st="3" end="3"/>
                                            </p:txEl>
                                          </p:spTgt>
                                        </p:tgtEl>
                                        <p:attrNameLst>
                                          <p:attrName>style.visibility</p:attrName>
                                        </p:attrNameLst>
                                      </p:cBhvr>
                                      <p:to>
                                        <p:strVal val="visible"/>
                                      </p:to>
                                    </p:set>
                                    <p:animEffect transition="in" filter="fade">
                                      <p:cBhvr>
                                        <p:cTn id="22" dur="500"/>
                                        <p:tgtEl>
                                          <p:spTgt spid="370">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70">
                                            <p:txEl>
                                              <p:pRg st="4" end="4"/>
                                            </p:txEl>
                                          </p:spTgt>
                                        </p:tgtEl>
                                        <p:attrNameLst>
                                          <p:attrName>style.visibility</p:attrName>
                                        </p:attrNameLst>
                                      </p:cBhvr>
                                      <p:to>
                                        <p:strVal val="visible"/>
                                      </p:to>
                                    </p:set>
                                    <p:animEffect transition="in" filter="fade">
                                      <p:cBhvr>
                                        <p:cTn id="27" dur="500"/>
                                        <p:tgtEl>
                                          <p:spTgt spid="370">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70">
                                            <p:txEl>
                                              <p:pRg st="5" end="5"/>
                                            </p:txEl>
                                          </p:spTgt>
                                        </p:tgtEl>
                                        <p:attrNameLst>
                                          <p:attrName>style.visibility</p:attrName>
                                        </p:attrNameLst>
                                      </p:cBhvr>
                                      <p:to>
                                        <p:strVal val="visible"/>
                                      </p:to>
                                    </p:set>
                                    <p:animEffect transition="in" filter="fade">
                                      <p:cBhvr>
                                        <p:cTn id="32" dur="500"/>
                                        <p:tgtEl>
                                          <p:spTgt spid="370">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70">
                                            <p:txEl>
                                              <p:pRg st="6" end="6"/>
                                            </p:txEl>
                                          </p:spTgt>
                                        </p:tgtEl>
                                        <p:attrNameLst>
                                          <p:attrName>style.visibility</p:attrName>
                                        </p:attrNameLst>
                                      </p:cBhvr>
                                      <p:to>
                                        <p:strVal val="visible"/>
                                      </p:to>
                                    </p:set>
                                    <p:animEffect transition="in" filter="fade">
                                      <p:cBhvr>
                                        <p:cTn id="37" dur="500"/>
                                        <p:tgtEl>
                                          <p:spTgt spid="370">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70">
                                            <p:txEl>
                                              <p:pRg st="7" end="7"/>
                                            </p:txEl>
                                          </p:spTgt>
                                        </p:tgtEl>
                                        <p:attrNameLst>
                                          <p:attrName>style.visibility</p:attrName>
                                        </p:attrNameLst>
                                      </p:cBhvr>
                                      <p:to>
                                        <p:strVal val="visible"/>
                                      </p:to>
                                    </p:set>
                                    <p:animEffect transition="in" filter="fade">
                                      <p:cBhvr>
                                        <p:cTn id="42" dur="500"/>
                                        <p:tgtEl>
                                          <p:spTgt spid="370">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70">
                                            <p:txEl>
                                              <p:pRg st="8" end="8"/>
                                            </p:txEl>
                                          </p:spTgt>
                                        </p:tgtEl>
                                        <p:attrNameLst>
                                          <p:attrName>style.visibility</p:attrName>
                                        </p:attrNameLst>
                                      </p:cBhvr>
                                      <p:to>
                                        <p:strVal val="visible"/>
                                      </p:to>
                                    </p:set>
                                    <p:animEffect transition="in" filter="fade">
                                      <p:cBhvr>
                                        <p:cTn id="47" dur="500"/>
                                        <p:tgtEl>
                                          <p:spTgt spid="370">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Shape 172"/>
        <p:cNvGrpSpPr/>
        <p:nvPr/>
      </p:nvGrpSpPr>
      <p:grpSpPr>
        <a:xfrm>
          <a:off x="0" y="0"/>
          <a:ext cx="0" cy="0"/>
          <a:chOff x="0" y="0"/>
          <a:chExt cx="0" cy="0"/>
        </a:xfrm>
      </p:grpSpPr>
      <p:sp>
        <p:nvSpPr>
          <p:cNvPr id="173" name="Google Shape;173;p19"/>
          <p:cNvSpPr txBox="1">
            <a:spLocks noGrp="1"/>
          </p:cNvSpPr>
          <p:nvPr>
            <p:ph type="title"/>
          </p:nvPr>
        </p:nvSpPr>
        <p:spPr>
          <a:xfrm>
            <a:off x="1061159" y="709472"/>
            <a:ext cx="9603275" cy="543975"/>
          </a:xfrm>
          <a:prstGeom prst="rect">
            <a:avLst/>
          </a:prstGeom>
          <a:noFill/>
          <a:ln>
            <a:noFill/>
          </a:ln>
        </p:spPr>
        <p:txBody>
          <a:bodyPr spcFirstLastPara="1" wrap="square" lIns="91425" tIns="45700" rIns="91425" bIns="45700" anchor="t" anchorCtr="0">
            <a:normAutofit/>
          </a:bodyPr>
          <a:lstStyle/>
          <a:p>
            <a:pPr marL="342900" lvl="0" indent="-342900" algn="l" rtl="0">
              <a:lnSpc>
                <a:spcPct val="100000"/>
              </a:lnSpc>
              <a:spcBef>
                <a:spcPts val="0"/>
              </a:spcBef>
              <a:spcAft>
                <a:spcPts val="0"/>
              </a:spcAft>
              <a:buClr>
                <a:schemeClr val="lt1"/>
              </a:buClr>
              <a:buSzPts val="2400"/>
              <a:buFont typeface="Noto Sans Symbols"/>
              <a:buChar char="⮚"/>
            </a:pPr>
            <a:r>
              <a:rPr lang="en-IN" sz="2400">
                <a:latin typeface="Times New Roman"/>
                <a:ea typeface="Times New Roman"/>
                <a:cs typeface="Times New Roman"/>
                <a:sym typeface="Times New Roman"/>
              </a:rPr>
              <a:t>  OUTLINE</a:t>
            </a:r>
            <a:endParaRPr/>
          </a:p>
        </p:txBody>
      </p:sp>
      <p:sp>
        <p:nvSpPr>
          <p:cNvPr id="174" name="Google Shape;174;p19"/>
          <p:cNvSpPr txBox="1">
            <a:spLocks noGrp="1"/>
          </p:cNvSpPr>
          <p:nvPr>
            <p:ph type="body" idx="1"/>
          </p:nvPr>
        </p:nvSpPr>
        <p:spPr>
          <a:xfrm>
            <a:off x="1763486" y="1253450"/>
            <a:ext cx="9820814" cy="5191500"/>
          </a:xfrm>
          <a:prstGeom prst="rect">
            <a:avLst/>
          </a:prstGeom>
          <a:noFill/>
          <a:ln>
            <a:noFill/>
          </a:ln>
        </p:spPr>
        <p:txBody>
          <a:bodyPr spcFirstLastPara="1" wrap="square" lIns="91425" tIns="45700" rIns="91425" bIns="45700" anchor="t" anchorCtr="0">
            <a:normAutofit/>
          </a:bodyPr>
          <a:lstStyle/>
          <a:p>
            <a:pPr marL="292608" lvl="0" indent="-285750" algn="l" rtl="0">
              <a:lnSpc>
                <a:spcPct val="150000"/>
              </a:lnSpc>
              <a:spcBef>
                <a:spcPts val="0"/>
              </a:spcBef>
              <a:spcAft>
                <a:spcPts val="0"/>
              </a:spcAft>
              <a:buClr>
                <a:schemeClr val="dk2"/>
              </a:buClr>
              <a:buSzPts val="1525"/>
              <a:buChar char="🠶"/>
            </a:pPr>
            <a:r>
              <a:rPr lang="en-IN">
                <a:solidFill>
                  <a:schemeClr val="dk2"/>
                </a:solidFill>
                <a:latin typeface="Times New Roman"/>
                <a:ea typeface="Times New Roman"/>
                <a:cs typeface="Times New Roman"/>
                <a:sym typeface="Times New Roman"/>
              </a:rPr>
              <a:t>Introduction</a:t>
            </a:r>
            <a:endParaRPr/>
          </a:p>
          <a:p>
            <a:pPr marL="292608" lvl="0" indent="-285750" algn="l" rtl="0">
              <a:lnSpc>
                <a:spcPct val="150000"/>
              </a:lnSpc>
              <a:spcBef>
                <a:spcPts val="0"/>
              </a:spcBef>
              <a:spcAft>
                <a:spcPts val="0"/>
              </a:spcAft>
              <a:buClr>
                <a:schemeClr val="dk2"/>
              </a:buClr>
              <a:buSzPts val="1525"/>
              <a:buChar char="🠶"/>
            </a:pPr>
            <a:r>
              <a:rPr lang="en-IN">
                <a:solidFill>
                  <a:schemeClr val="dk2"/>
                </a:solidFill>
                <a:latin typeface="Times New Roman"/>
                <a:ea typeface="Times New Roman"/>
                <a:cs typeface="Times New Roman"/>
                <a:sym typeface="Times New Roman"/>
              </a:rPr>
              <a:t>Motivation</a:t>
            </a:r>
            <a:endParaRPr/>
          </a:p>
          <a:p>
            <a:pPr marL="292608" lvl="0" indent="-285750" algn="l" rtl="0">
              <a:lnSpc>
                <a:spcPct val="150000"/>
              </a:lnSpc>
              <a:spcBef>
                <a:spcPts val="0"/>
              </a:spcBef>
              <a:spcAft>
                <a:spcPts val="0"/>
              </a:spcAft>
              <a:buClr>
                <a:schemeClr val="dk2"/>
              </a:buClr>
              <a:buSzPts val="1525"/>
              <a:buChar char="🠶"/>
            </a:pPr>
            <a:r>
              <a:rPr lang="en-IN">
                <a:solidFill>
                  <a:schemeClr val="dk2"/>
                </a:solidFill>
                <a:latin typeface="Times New Roman"/>
                <a:ea typeface="Times New Roman"/>
                <a:cs typeface="Times New Roman"/>
                <a:sym typeface="Times New Roman"/>
              </a:rPr>
              <a:t>Literature Survey</a:t>
            </a:r>
            <a:endParaRPr/>
          </a:p>
          <a:p>
            <a:pPr marL="292608" lvl="0" indent="-285750" algn="l" rtl="0">
              <a:lnSpc>
                <a:spcPct val="150000"/>
              </a:lnSpc>
              <a:spcBef>
                <a:spcPts val="0"/>
              </a:spcBef>
              <a:spcAft>
                <a:spcPts val="0"/>
              </a:spcAft>
              <a:buClr>
                <a:schemeClr val="dk2"/>
              </a:buClr>
              <a:buSzPts val="1525"/>
              <a:buChar char="🠶"/>
            </a:pPr>
            <a:r>
              <a:rPr lang="en-IN">
                <a:solidFill>
                  <a:schemeClr val="dk2"/>
                </a:solidFill>
                <a:latin typeface="Times New Roman"/>
                <a:ea typeface="Times New Roman"/>
                <a:cs typeface="Times New Roman"/>
                <a:sym typeface="Times New Roman"/>
              </a:rPr>
              <a:t>Feature selection</a:t>
            </a:r>
            <a:endParaRPr/>
          </a:p>
          <a:p>
            <a:pPr marL="292608" lvl="0" indent="-285750" algn="l" rtl="0">
              <a:lnSpc>
                <a:spcPct val="150000"/>
              </a:lnSpc>
              <a:spcBef>
                <a:spcPts val="0"/>
              </a:spcBef>
              <a:spcAft>
                <a:spcPts val="0"/>
              </a:spcAft>
              <a:buClr>
                <a:schemeClr val="dk2"/>
              </a:buClr>
              <a:buSzPts val="1525"/>
              <a:buChar char="🠶"/>
            </a:pPr>
            <a:r>
              <a:rPr lang="en-IN">
                <a:solidFill>
                  <a:schemeClr val="dk2"/>
                </a:solidFill>
                <a:latin typeface="Times New Roman"/>
                <a:ea typeface="Times New Roman"/>
                <a:cs typeface="Times New Roman"/>
                <a:sym typeface="Times New Roman"/>
              </a:rPr>
              <a:t>Methodology</a:t>
            </a:r>
            <a:endParaRPr/>
          </a:p>
          <a:p>
            <a:pPr marL="292608" lvl="0" indent="-285750" algn="l" rtl="0">
              <a:lnSpc>
                <a:spcPct val="150000"/>
              </a:lnSpc>
              <a:spcBef>
                <a:spcPts val="0"/>
              </a:spcBef>
              <a:spcAft>
                <a:spcPts val="0"/>
              </a:spcAft>
              <a:buClr>
                <a:schemeClr val="dk2"/>
              </a:buClr>
              <a:buSzPts val="1525"/>
              <a:buChar char="🠶"/>
            </a:pPr>
            <a:r>
              <a:rPr lang="en-IN">
                <a:solidFill>
                  <a:schemeClr val="dk2"/>
                </a:solidFill>
                <a:latin typeface="Times New Roman"/>
                <a:ea typeface="Times New Roman"/>
                <a:cs typeface="Times New Roman"/>
                <a:sym typeface="Times New Roman"/>
              </a:rPr>
              <a:t>Implementation</a:t>
            </a:r>
            <a:endParaRPr/>
          </a:p>
          <a:p>
            <a:pPr marL="292608" lvl="0" indent="-285750" algn="l" rtl="0">
              <a:lnSpc>
                <a:spcPct val="150000"/>
              </a:lnSpc>
              <a:spcBef>
                <a:spcPts val="0"/>
              </a:spcBef>
              <a:spcAft>
                <a:spcPts val="0"/>
              </a:spcAft>
              <a:buClr>
                <a:schemeClr val="dk2"/>
              </a:buClr>
              <a:buSzPts val="1525"/>
              <a:buChar char="🠶"/>
            </a:pPr>
            <a:r>
              <a:rPr lang="en-IN">
                <a:solidFill>
                  <a:schemeClr val="dk2"/>
                </a:solidFill>
                <a:latin typeface="Times New Roman"/>
                <a:ea typeface="Times New Roman"/>
                <a:cs typeface="Times New Roman"/>
                <a:sym typeface="Times New Roman"/>
              </a:rPr>
              <a:t>Models</a:t>
            </a:r>
            <a:endParaRPr/>
          </a:p>
          <a:p>
            <a:pPr marL="292608" lvl="0" indent="-285750" algn="l" rtl="0">
              <a:lnSpc>
                <a:spcPct val="150000"/>
              </a:lnSpc>
              <a:spcBef>
                <a:spcPts val="0"/>
              </a:spcBef>
              <a:spcAft>
                <a:spcPts val="0"/>
              </a:spcAft>
              <a:buClr>
                <a:schemeClr val="dk2"/>
              </a:buClr>
              <a:buSzPts val="1525"/>
              <a:buChar char="🠶"/>
            </a:pPr>
            <a:r>
              <a:rPr lang="en-IN">
                <a:solidFill>
                  <a:schemeClr val="dk2"/>
                </a:solidFill>
                <a:latin typeface="Times New Roman"/>
                <a:ea typeface="Times New Roman"/>
                <a:cs typeface="Times New Roman"/>
                <a:sym typeface="Times New Roman"/>
              </a:rPr>
              <a:t>Results</a:t>
            </a:r>
            <a:endParaRPr/>
          </a:p>
          <a:p>
            <a:pPr marL="292608" lvl="0" indent="-285750" algn="l" rtl="0">
              <a:lnSpc>
                <a:spcPct val="150000"/>
              </a:lnSpc>
              <a:spcBef>
                <a:spcPts val="0"/>
              </a:spcBef>
              <a:spcAft>
                <a:spcPts val="0"/>
              </a:spcAft>
              <a:buClr>
                <a:schemeClr val="dk2"/>
              </a:buClr>
              <a:buSzPts val="1525"/>
              <a:buChar char="🠶"/>
            </a:pPr>
            <a:r>
              <a:rPr lang="en-IN">
                <a:solidFill>
                  <a:schemeClr val="dk2"/>
                </a:solidFill>
                <a:latin typeface="Times New Roman"/>
                <a:ea typeface="Times New Roman"/>
                <a:cs typeface="Times New Roman"/>
                <a:sym typeface="Times New Roman"/>
              </a:rPr>
              <a:t>Working of portal</a:t>
            </a:r>
            <a:endParaRPr/>
          </a:p>
          <a:p>
            <a:pPr marL="292608" lvl="0" indent="-285750" algn="l" rtl="0">
              <a:lnSpc>
                <a:spcPct val="150000"/>
              </a:lnSpc>
              <a:spcBef>
                <a:spcPts val="0"/>
              </a:spcBef>
              <a:spcAft>
                <a:spcPts val="0"/>
              </a:spcAft>
              <a:buClr>
                <a:schemeClr val="dk2"/>
              </a:buClr>
              <a:buSzPts val="1525"/>
              <a:buChar char="🠶"/>
            </a:pPr>
            <a:r>
              <a:rPr lang="en-IN">
                <a:solidFill>
                  <a:schemeClr val="dk2"/>
                </a:solidFill>
                <a:latin typeface="Times New Roman"/>
                <a:ea typeface="Times New Roman"/>
                <a:cs typeface="Times New Roman"/>
                <a:sym typeface="Times New Roman"/>
              </a:rPr>
              <a:t>References</a:t>
            </a:r>
            <a:endParaRPr>
              <a:solidFill>
                <a:schemeClr val="dk2"/>
              </a:solidFill>
              <a:latin typeface="Times New Roman"/>
              <a:ea typeface="Times New Roman"/>
              <a:cs typeface="Times New Roman"/>
              <a:sym typeface="Times New Roman"/>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4">
                                            <p:txEl>
                                              <p:pRg st="0" end="0"/>
                                            </p:txEl>
                                          </p:spTgt>
                                        </p:tgtEl>
                                        <p:attrNameLst>
                                          <p:attrName>style.visibility</p:attrName>
                                        </p:attrNameLst>
                                      </p:cBhvr>
                                      <p:to>
                                        <p:strVal val="visible"/>
                                      </p:to>
                                    </p:set>
                                    <p:animEffect transition="in" filter="fade">
                                      <p:cBhvr>
                                        <p:cTn id="7" dur="1000"/>
                                        <p:tgtEl>
                                          <p:spTgt spid="17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4">
                                            <p:txEl>
                                              <p:pRg st="1" end="1"/>
                                            </p:txEl>
                                          </p:spTgt>
                                        </p:tgtEl>
                                        <p:attrNameLst>
                                          <p:attrName>style.visibility</p:attrName>
                                        </p:attrNameLst>
                                      </p:cBhvr>
                                      <p:to>
                                        <p:strVal val="visible"/>
                                      </p:to>
                                    </p:set>
                                    <p:animEffect transition="in" filter="fade">
                                      <p:cBhvr>
                                        <p:cTn id="12" dur="1000"/>
                                        <p:tgtEl>
                                          <p:spTgt spid="17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74">
                                            <p:txEl>
                                              <p:pRg st="2" end="2"/>
                                            </p:txEl>
                                          </p:spTgt>
                                        </p:tgtEl>
                                        <p:attrNameLst>
                                          <p:attrName>style.visibility</p:attrName>
                                        </p:attrNameLst>
                                      </p:cBhvr>
                                      <p:to>
                                        <p:strVal val="visible"/>
                                      </p:to>
                                    </p:set>
                                    <p:animEffect transition="in" filter="fade">
                                      <p:cBhvr>
                                        <p:cTn id="17" dur="1000"/>
                                        <p:tgtEl>
                                          <p:spTgt spid="17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74">
                                            <p:txEl>
                                              <p:pRg st="3" end="3"/>
                                            </p:txEl>
                                          </p:spTgt>
                                        </p:tgtEl>
                                        <p:attrNameLst>
                                          <p:attrName>style.visibility</p:attrName>
                                        </p:attrNameLst>
                                      </p:cBhvr>
                                      <p:to>
                                        <p:strVal val="visible"/>
                                      </p:to>
                                    </p:set>
                                    <p:animEffect transition="in" filter="fade">
                                      <p:cBhvr>
                                        <p:cTn id="22" dur="1000"/>
                                        <p:tgtEl>
                                          <p:spTgt spid="17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74">
                                            <p:txEl>
                                              <p:pRg st="4" end="4"/>
                                            </p:txEl>
                                          </p:spTgt>
                                        </p:tgtEl>
                                        <p:attrNameLst>
                                          <p:attrName>style.visibility</p:attrName>
                                        </p:attrNameLst>
                                      </p:cBhvr>
                                      <p:to>
                                        <p:strVal val="visible"/>
                                      </p:to>
                                    </p:set>
                                    <p:animEffect transition="in" filter="fade">
                                      <p:cBhvr>
                                        <p:cTn id="27" dur="1000"/>
                                        <p:tgtEl>
                                          <p:spTgt spid="17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74">
                                            <p:txEl>
                                              <p:pRg st="5" end="5"/>
                                            </p:txEl>
                                          </p:spTgt>
                                        </p:tgtEl>
                                        <p:attrNameLst>
                                          <p:attrName>style.visibility</p:attrName>
                                        </p:attrNameLst>
                                      </p:cBhvr>
                                      <p:to>
                                        <p:strVal val="visible"/>
                                      </p:to>
                                    </p:set>
                                    <p:animEffect transition="in" filter="fade">
                                      <p:cBhvr>
                                        <p:cTn id="32" dur="1000"/>
                                        <p:tgtEl>
                                          <p:spTgt spid="17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74">
                                            <p:txEl>
                                              <p:pRg st="6" end="6"/>
                                            </p:txEl>
                                          </p:spTgt>
                                        </p:tgtEl>
                                        <p:attrNameLst>
                                          <p:attrName>style.visibility</p:attrName>
                                        </p:attrNameLst>
                                      </p:cBhvr>
                                      <p:to>
                                        <p:strVal val="visible"/>
                                      </p:to>
                                    </p:set>
                                    <p:animEffect transition="in" filter="fade">
                                      <p:cBhvr>
                                        <p:cTn id="37" dur="1000"/>
                                        <p:tgtEl>
                                          <p:spTgt spid="174">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74">
                                            <p:txEl>
                                              <p:pRg st="7" end="7"/>
                                            </p:txEl>
                                          </p:spTgt>
                                        </p:tgtEl>
                                        <p:attrNameLst>
                                          <p:attrName>style.visibility</p:attrName>
                                        </p:attrNameLst>
                                      </p:cBhvr>
                                      <p:to>
                                        <p:strVal val="visible"/>
                                      </p:to>
                                    </p:set>
                                    <p:animEffect transition="in" filter="fade">
                                      <p:cBhvr>
                                        <p:cTn id="42" dur="1000"/>
                                        <p:tgtEl>
                                          <p:spTgt spid="174">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74">
                                            <p:txEl>
                                              <p:pRg st="8" end="8"/>
                                            </p:txEl>
                                          </p:spTgt>
                                        </p:tgtEl>
                                        <p:attrNameLst>
                                          <p:attrName>style.visibility</p:attrName>
                                        </p:attrNameLst>
                                      </p:cBhvr>
                                      <p:to>
                                        <p:strVal val="visible"/>
                                      </p:to>
                                    </p:set>
                                    <p:animEffect transition="in" filter="fade">
                                      <p:cBhvr>
                                        <p:cTn id="47" dur="1000"/>
                                        <p:tgtEl>
                                          <p:spTgt spid="174">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74">
                                            <p:txEl>
                                              <p:pRg st="9" end="9"/>
                                            </p:txEl>
                                          </p:spTgt>
                                        </p:tgtEl>
                                        <p:attrNameLst>
                                          <p:attrName>style.visibility</p:attrName>
                                        </p:attrNameLst>
                                      </p:cBhvr>
                                      <p:to>
                                        <p:strVal val="visible"/>
                                      </p:to>
                                    </p:set>
                                    <p:animEffect transition="in" filter="fade">
                                      <p:cBhvr>
                                        <p:cTn id="52" dur="1000"/>
                                        <p:tgtEl>
                                          <p:spTgt spid="174">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Shape 374"/>
        <p:cNvGrpSpPr/>
        <p:nvPr/>
      </p:nvGrpSpPr>
      <p:grpSpPr>
        <a:xfrm>
          <a:off x="0" y="0"/>
          <a:ext cx="0" cy="0"/>
          <a:chOff x="0" y="0"/>
          <a:chExt cx="0" cy="0"/>
        </a:xfrm>
      </p:grpSpPr>
      <p:sp>
        <p:nvSpPr>
          <p:cNvPr id="375" name="Google Shape;375;p47"/>
          <p:cNvSpPr txBox="1">
            <a:spLocks noGrp="1"/>
          </p:cNvSpPr>
          <p:nvPr>
            <p:ph type="title"/>
          </p:nvPr>
        </p:nvSpPr>
        <p:spPr>
          <a:xfrm>
            <a:off x="1567020" y="2741141"/>
            <a:ext cx="8565520" cy="823784"/>
          </a:xfrm>
          <a:prstGeom prst="rect">
            <a:avLst/>
          </a:prstGeom>
          <a:noFill/>
          <a:ln>
            <a:noFill/>
          </a:ln>
        </p:spPr>
        <p:txBody>
          <a:bodyPr spcFirstLastPara="1" wrap="square" lIns="91425" tIns="45700" rIns="91425" bIns="45700" anchor="t" anchorCtr="0">
            <a:normAutofit/>
          </a:bodyPr>
          <a:lstStyle/>
          <a:p>
            <a:pPr marL="0" lvl="0" indent="0" algn="ctr" rtl="0">
              <a:lnSpc>
                <a:spcPct val="100000"/>
              </a:lnSpc>
              <a:spcBef>
                <a:spcPts val="0"/>
              </a:spcBef>
              <a:spcAft>
                <a:spcPts val="0"/>
              </a:spcAft>
              <a:buClr>
                <a:schemeClr val="dk1"/>
              </a:buClr>
              <a:buSzPts val="4400"/>
              <a:buFont typeface="Times New Roman"/>
              <a:buNone/>
            </a:pPr>
            <a:r>
              <a:rPr lang="en-IN" sz="4400">
                <a:solidFill>
                  <a:schemeClr val="dk1"/>
                </a:solidFill>
                <a:latin typeface="Times New Roman"/>
                <a:ea typeface="Times New Roman"/>
                <a:cs typeface="Times New Roman"/>
                <a:sym typeface="Times New Roman"/>
              </a:rPr>
              <a:t>THANK YOU 🖋</a:t>
            </a:r>
            <a:endParaRPr/>
          </a:p>
        </p:txBody>
      </p:sp>
      <p:sp>
        <p:nvSpPr>
          <p:cNvPr id="376" name="Google Shape;376;p47"/>
          <p:cNvSpPr txBox="1"/>
          <p:nvPr/>
        </p:nvSpPr>
        <p:spPr>
          <a:xfrm>
            <a:off x="4296575" y="2280500"/>
            <a:ext cx="4015500" cy="723300"/>
          </a:xfrm>
          <a:prstGeom prst="rect">
            <a:avLst/>
          </a:prstGeom>
          <a:noFill/>
          <a:ln>
            <a:noFill/>
          </a:ln>
        </p:spPr>
        <p:txBody>
          <a:bodyPr spcFirstLastPara="1" wrap="square" lIns="91425" tIns="91425" rIns="91425" bIns="91425" anchor="t" anchorCtr="0">
            <a:spAutoFit/>
          </a:bodyPr>
          <a:lstStyle/>
          <a:p>
            <a:pPr marL="0" marR="0" lvl="0" indent="0" algn="l" rtl="0">
              <a:spcBef>
                <a:spcPts val="0"/>
              </a:spcBef>
              <a:spcAft>
                <a:spcPts val="0"/>
              </a:spcAft>
              <a:buClr>
                <a:schemeClr val="lt1"/>
              </a:buClr>
              <a:buSzPts val="3500"/>
              <a:buFont typeface="Lato"/>
              <a:buNone/>
            </a:pPr>
            <a:r>
              <a:rPr lang="en-IN" sz="3500" b="1">
                <a:solidFill>
                  <a:schemeClr val="lt1"/>
                </a:solidFill>
                <a:latin typeface="Lato"/>
                <a:ea typeface="Lato"/>
                <a:cs typeface="Lato"/>
                <a:sym typeface="Lato"/>
              </a:rPr>
              <a:t>THANK  YOU</a:t>
            </a:r>
            <a:endParaRPr sz="3500" b="1">
              <a:solidFill>
                <a:schemeClr val="lt1"/>
              </a:solidFill>
              <a:latin typeface="Lato"/>
              <a:ea typeface="Lato"/>
              <a:cs typeface="Lato"/>
              <a:sym typeface="Lato"/>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Shape 184"/>
        <p:cNvGrpSpPr/>
        <p:nvPr/>
      </p:nvGrpSpPr>
      <p:grpSpPr>
        <a:xfrm>
          <a:off x="0" y="0"/>
          <a:ext cx="0" cy="0"/>
          <a:chOff x="0" y="0"/>
          <a:chExt cx="0" cy="0"/>
        </a:xfrm>
      </p:grpSpPr>
      <p:sp>
        <p:nvSpPr>
          <p:cNvPr id="185" name="Google Shape;185;p21"/>
          <p:cNvSpPr txBox="1">
            <a:spLocks noGrp="1"/>
          </p:cNvSpPr>
          <p:nvPr>
            <p:ph type="title"/>
          </p:nvPr>
        </p:nvSpPr>
        <p:spPr>
          <a:xfrm>
            <a:off x="359225" y="718450"/>
            <a:ext cx="9165900" cy="6636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lt1"/>
              </a:buClr>
              <a:buSzPts val="2400"/>
              <a:buFont typeface="Times New Roman"/>
              <a:buNone/>
            </a:pPr>
            <a:r>
              <a:rPr lang="en-IN" sz="2400">
                <a:latin typeface="Times New Roman"/>
                <a:ea typeface="Times New Roman"/>
                <a:cs typeface="Times New Roman"/>
                <a:sym typeface="Times New Roman"/>
              </a:rPr>
              <a:t>INTRODUCTION: ABOUT PROJECT</a:t>
            </a:r>
            <a:endParaRPr/>
          </a:p>
        </p:txBody>
      </p:sp>
      <p:sp>
        <p:nvSpPr>
          <p:cNvPr id="186" name="Google Shape;186;p21"/>
          <p:cNvSpPr txBox="1">
            <a:spLocks noGrp="1"/>
          </p:cNvSpPr>
          <p:nvPr>
            <p:ph type="body" idx="1"/>
          </p:nvPr>
        </p:nvSpPr>
        <p:spPr>
          <a:xfrm>
            <a:off x="359229" y="1186543"/>
            <a:ext cx="11342914" cy="5671457"/>
          </a:xfrm>
          <a:prstGeom prst="rect">
            <a:avLst/>
          </a:prstGeom>
          <a:noFill/>
          <a:ln>
            <a:noFill/>
          </a:ln>
        </p:spPr>
        <p:txBody>
          <a:bodyPr spcFirstLastPara="1" wrap="square" lIns="91425" tIns="45700" rIns="91425" bIns="45700" anchor="t" anchorCtr="0">
            <a:normAutofit fontScale="92500" lnSpcReduction="20000"/>
          </a:bodyPr>
          <a:lstStyle/>
          <a:p>
            <a:pPr marL="342900" lvl="0" indent="-342900" algn="just" rtl="0">
              <a:lnSpc>
                <a:spcPct val="150000"/>
              </a:lnSpc>
              <a:spcBef>
                <a:spcPts val="2100"/>
              </a:spcBef>
              <a:spcAft>
                <a:spcPts val="0"/>
              </a:spcAft>
              <a:buSzPct val="100000"/>
              <a:buChar char="🠶"/>
            </a:pPr>
            <a:r>
              <a:rPr lang="en-IN" sz="1600">
                <a:solidFill>
                  <a:schemeClr val="dk1"/>
                </a:solidFill>
                <a:latin typeface="Arial"/>
                <a:ea typeface="Arial"/>
                <a:cs typeface="Arial"/>
                <a:sym typeface="Arial"/>
              </a:rPr>
              <a:t>To obtain reasonable diagnoses and predictions, we have analysed data points using different machine learning models. Health </a:t>
            </a:r>
            <a:r>
              <a:rPr lang="en-IN" sz="1700">
                <a:solidFill>
                  <a:schemeClr val="dk1"/>
                </a:solidFill>
                <a:latin typeface="Arial"/>
                <a:ea typeface="Arial"/>
                <a:cs typeface="Arial"/>
                <a:sym typeface="Arial"/>
              </a:rPr>
              <a:t>professionals or any individual can now use these trained models for increased risk assessment, recommendations, and for complementary care. With this technology, we can easily filter out a portion of patients and direct resources/attention to those in greater need, as well as identify anyone who is in superb health, without wasting time or resources so that proper attention can be given to those who are actually suffering.</a:t>
            </a:r>
            <a:endParaRPr sz="1700">
              <a:solidFill>
                <a:schemeClr val="dk1"/>
              </a:solidFill>
              <a:latin typeface="Noto Sans Symbols"/>
              <a:ea typeface="Noto Sans Symbols"/>
              <a:cs typeface="Noto Sans Symbols"/>
              <a:sym typeface="Noto Sans Symbols"/>
            </a:endParaRPr>
          </a:p>
          <a:p>
            <a:pPr marL="342900" lvl="0" indent="-342931" algn="just" rtl="0">
              <a:lnSpc>
                <a:spcPct val="150000"/>
              </a:lnSpc>
              <a:spcBef>
                <a:spcPts val="2100"/>
              </a:spcBef>
              <a:spcAft>
                <a:spcPts val="0"/>
              </a:spcAft>
              <a:buSzPct val="100000"/>
              <a:buChar char="🠶"/>
            </a:pPr>
            <a:r>
              <a:rPr lang="en-IN" sz="1700">
                <a:solidFill>
                  <a:schemeClr val="dk1"/>
                </a:solidFill>
                <a:latin typeface="Noto Sans Symbols"/>
                <a:ea typeface="Noto Sans Symbols"/>
                <a:cs typeface="Noto Sans Symbols"/>
                <a:sym typeface="Noto Sans Symbols"/>
              </a:rPr>
              <a:t> </a:t>
            </a:r>
            <a:r>
              <a:rPr lang="en-IN" sz="1700">
                <a:solidFill>
                  <a:schemeClr val="dk1"/>
                </a:solidFill>
                <a:latin typeface="Arial"/>
                <a:ea typeface="Arial"/>
                <a:cs typeface="Arial"/>
                <a:sym typeface="Arial"/>
              </a:rPr>
              <a:t>Our aim is:</a:t>
            </a:r>
            <a:endParaRPr sz="1700">
              <a:solidFill>
                <a:schemeClr val="dk1"/>
              </a:solidFill>
              <a:latin typeface="Arial"/>
              <a:ea typeface="Arial"/>
              <a:cs typeface="Arial"/>
              <a:sym typeface="Arial"/>
            </a:endParaRPr>
          </a:p>
          <a:p>
            <a:pPr marL="857250" lvl="1" indent="-325786" algn="just" rtl="0">
              <a:lnSpc>
                <a:spcPct val="150000"/>
              </a:lnSpc>
              <a:spcBef>
                <a:spcPts val="0"/>
              </a:spcBef>
              <a:spcAft>
                <a:spcPts val="0"/>
              </a:spcAft>
              <a:buClr>
                <a:schemeClr val="dk2"/>
              </a:buClr>
              <a:buSzPct val="100000"/>
              <a:buFont typeface="Arial"/>
              <a:buAutoNum type="arabicPeriod"/>
            </a:pPr>
            <a:r>
              <a:rPr lang="en-IN" sz="1700">
                <a:solidFill>
                  <a:schemeClr val="dk1"/>
                </a:solidFill>
                <a:latin typeface="Arial"/>
                <a:ea typeface="Arial"/>
                <a:cs typeface="Arial"/>
                <a:sym typeface="Arial"/>
              </a:rPr>
              <a:t>In order to meet the needs of most different situations, try to cover as many different options under different conditions as possible in a single module.</a:t>
            </a:r>
            <a:endParaRPr sz="1700">
              <a:solidFill>
                <a:schemeClr val="dk1"/>
              </a:solidFill>
              <a:latin typeface="Arial"/>
              <a:ea typeface="Arial"/>
              <a:cs typeface="Arial"/>
              <a:sym typeface="Arial"/>
            </a:endParaRPr>
          </a:p>
          <a:p>
            <a:pPr marL="857250" lvl="1" indent="-325786" algn="just" rtl="0">
              <a:lnSpc>
                <a:spcPct val="150000"/>
              </a:lnSpc>
              <a:spcBef>
                <a:spcPts val="0"/>
              </a:spcBef>
              <a:spcAft>
                <a:spcPts val="0"/>
              </a:spcAft>
              <a:buClr>
                <a:schemeClr val="dk2"/>
              </a:buClr>
              <a:buSzPct val="100000"/>
              <a:buFont typeface="Arial"/>
              <a:buAutoNum type="arabicPeriod"/>
            </a:pPr>
            <a:r>
              <a:rPr lang="en-IN" sz="1700">
                <a:solidFill>
                  <a:schemeClr val="dk1"/>
                </a:solidFill>
                <a:latin typeface="Arial"/>
                <a:ea typeface="Arial"/>
                <a:cs typeface="Arial"/>
                <a:sym typeface="Arial"/>
              </a:rPr>
              <a:t>Try to make the more accurate model ,along with the minimal frontend so that user can interact easily with it.</a:t>
            </a:r>
            <a:endParaRPr sz="1700">
              <a:solidFill>
                <a:schemeClr val="dk1"/>
              </a:solidFill>
              <a:latin typeface="Arial"/>
              <a:ea typeface="Arial"/>
              <a:cs typeface="Arial"/>
              <a:sym typeface="Arial"/>
            </a:endParaRPr>
          </a:p>
          <a:p>
            <a:pPr marL="342900" lvl="0" indent="-342931" algn="just" rtl="0">
              <a:lnSpc>
                <a:spcPct val="150000"/>
              </a:lnSpc>
              <a:spcBef>
                <a:spcPts val="0"/>
              </a:spcBef>
              <a:spcAft>
                <a:spcPts val="0"/>
              </a:spcAft>
              <a:buSzPct val="100000"/>
              <a:buChar char="🠶"/>
            </a:pPr>
            <a:r>
              <a:rPr lang="en-IN" sz="1700">
                <a:solidFill>
                  <a:schemeClr val="dk1"/>
                </a:solidFill>
                <a:latin typeface="Arial"/>
                <a:ea typeface="Arial"/>
                <a:cs typeface="Arial"/>
                <a:sym typeface="Arial"/>
              </a:rPr>
              <a:t> For Backend:</a:t>
            </a:r>
            <a:endParaRPr sz="1700">
              <a:solidFill>
                <a:schemeClr val="dk1"/>
              </a:solidFill>
              <a:latin typeface="Arial"/>
              <a:ea typeface="Arial"/>
              <a:cs typeface="Arial"/>
              <a:sym typeface="Arial"/>
            </a:endParaRPr>
          </a:p>
          <a:p>
            <a:pPr marL="857250" lvl="1" indent="-325786" algn="just" rtl="0">
              <a:lnSpc>
                <a:spcPct val="150000"/>
              </a:lnSpc>
              <a:spcBef>
                <a:spcPts val="0"/>
              </a:spcBef>
              <a:spcAft>
                <a:spcPts val="0"/>
              </a:spcAft>
              <a:buClr>
                <a:schemeClr val="dk2"/>
              </a:buClr>
              <a:buSzPct val="100000"/>
              <a:buFont typeface="Arial"/>
              <a:buAutoNum type="arabicPeriod"/>
            </a:pPr>
            <a:r>
              <a:rPr lang="en-IN" sz="1700">
                <a:solidFill>
                  <a:schemeClr val="dk1"/>
                </a:solidFill>
                <a:latin typeface="Arial"/>
                <a:ea typeface="Arial"/>
                <a:cs typeface="Arial"/>
                <a:sym typeface="Arial"/>
              </a:rPr>
              <a:t>Data points for prediction will be finalised based on the previous medical research.</a:t>
            </a:r>
            <a:endParaRPr sz="1700">
              <a:solidFill>
                <a:schemeClr val="dk1"/>
              </a:solidFill>
              <a:latin typeface="Arial"/>
              <a:ea typeface="Arial"/>
              <a:cs typeface="Arial"/>
              <a:sym typeface="Arial"/>
            </a:endParaRPr>
          </a:p>
          <a:p>
            <a:pPr marL="857250" lvl="1" indent="-325786" algn="just" rtl="0">
              <a:lnSpc>
                <a:spcPct val="150000"/>
              </a:lnSpc>
              <a:spcBef>
                <a:spcPts val="0"/>
              </a:spcBef>
              <a:spcAft>
                <a:spcPts val="0"/>
              </a:spcAft>
              <a:buClr>
                <a:schemeClr val="dk2"/>
              </a:buClr>
              <a:buSzPct val="100000"/>
              <a:buFont typeface="Arial"/>
              <a:buAutoNum type="arabicPeriod"/>
            </a:pPr>
            <a:r>
              <a:rPr lang="en-IN" sz="1700">
                <a:solidFill>
                  <a:schemeClr val="dk1"/>
                </a:solidFill>
                <a:latin typeface="Arial"/>
                <a:ea typeface="Arial"/>
                <a:cs typeface="Arial"/>
                <a:sym typeface="Arial"/>
              </a:rPr>
              <a:t>We will use various machine learning algorithms  to find the correlation between data points and heart condition and the algorithms which gives the most accurate prediction will be chosen.</a:t>
            </a:r>
            <a:endParaRPr sz="1700">
              <a:solidFill>
                <a:schemeClr val="dk1"/>
              </a:solidFill>
              <a:latin typeface="Arial"/>
              <a:ea typeface="Arial"/>
              <a:cs typeface="Arial"/>
              <a:sym typeface="Arial"/>
            </a:endParaRPr>
          </a:p>
          <a:p>
            <a:pPr marL="342900" lvl="0" indent="-342931" algn="just" rtl="0">
              <a:lnSpc>
                <a:spcPct val="150000"/>
              </a:lnSpc>
              <a:spcBef>
                <a:spcPts val="0"/>
              </a:spcBef>
              <a:spcAft>
                <a:spcPts val="0"/>
              </a:spcAft>
              <a:buSzPct val="100000"/>
              <a:buChar char="🠶"/>
            </a:pPr>
            <a:r>
              <a:rPr lang="en-IN" sz="1700">
                <a:solidFill>
                  <a:schemeClr val="dk1"/>
                </a:solidFill>
                <a:latin typeface="Arial"/>
                <a:ea typeface="Arial"/>
                <a:cs typeface="Arial"/>
                <a:sym typeface="Arial"/>
              </a:rPr>
              <a:t>For Frontend we have created a web application that will make it more accessible for users. User can interact with frontend part which will facilitates data collection.</a:t>
            </a:r>
            <a:endParaRPr sz="1700">
              <a:solidFill>
                <a:schemeClr val="dk1"/>
              </a:solidFill>
              <a:latin typeface="Arial"/>
              <a:ea typeface="Arial"/>
              <a:cs typeface="Arial"/>
              <a:sym typeface="Arial"/>
            </a:endParaRPr>
          </a:p>
          <a:p>
            <a:pPr marL="342900" lvl="0" indent="-251459" algn="l" rtl="0">
              <a:lnSpc>
                <a:spcPct val="100000"/>
              </a:lnSpc>
              <a:spcBef>
                <a:spcPts val="1000"/>
              </a:spcBef>
              <a:spcAft>
                <a:spcPts val="0"/>
              </a:spcAft>
              <a:buSzPct val="79999"/>
              <a:buNone/>
            </a:pPr>
            <a:endParaRPr sz="1800">
              <a:solidFill>
                <a:schemeClr val="dk1"/>
              </a:solidFill>
              <a:latin typeface="Times New Roman"/>
              <a:ea typeface="Times New Roman"/>
              <a:cs typeface="Times New Roman"/>
              <a:sym typeface="Times New Roman"/>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86">
                                            <p:txEl>
                                              <p:pRg st="0" end="0"/>
                                            </p:txEl>
                                          </p:spTgt>
                                        </p:tgtEl>
                                        <p:attrNameLst>
                                          <p:attrName>style.visibility</p:attrName>
                                        </p:attrNameLst>
                                      </p:cBhvr>
                                      <p:to>
                                        <p:strVal val="visible"/>
                                      </p:to>
                                    </p:set>
                                    <p:anim calcmode="lin" valueType="num">
                                      <p:cBhvr additive="base">
                                        <p:cTn id="7" dur="500"/>
                                        <p:tgtEl>
                                          <p:spTgt spid="18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86">
                                            <p:txEl>
                                              <p:pRg st="1" end="1"/>
                                            </p:txEl>
                                          </p:spTgt>
                                        </p:tgtEl>
                                        <p:attrNameLst>
                                          <p:attrName>style.visibility</p:attrName>
                                        </p:attrNameLst>
                                      </p:cBhvr>
                                      <p:to>
                                        <p:strVal val="visible"/>
                                      </p:to>
                                    </p:set>
                                    <p:anim calcmode="lin" valueType="num">
                                      <p:cBhvr additive="base">
                                        <p:cTn id="12" dur="500"/>
                                        <p:tgtEl>
                                          <p:spTgt spid="186">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86">
                                            <p:txEl>
                                              <p:pRg st="2" end="2"/>
                                            </p:txEl>
                                          </p:spTgt>
                                        </p:tgtEl>
                                        <p:attrNameLst>
                                          <p:attrName>style.visibility</p:attrName>
                                        </p:attrNameLst>
                                      </p:cBhvr>
                                      <p:to>
                                        <p:strVal val="visible"/>
                                      </p:to>
                                    </p:set>
                                    <p:anim calcmode="lin" valueType="num">
                                      <p:cBhvr additive="base">
                                        <p:cTn id="17" dur="500"/>
                                        <p:tgtEl>
                                          <p:spTgt spid="186">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186">
                                            <p:txEl>
                                              <p:pRg st="3" end="3"/>
                                            </p:txEl>
                                          </p:spTgt>
                                        </p:tgtEl>
                                        <p:attrNameLst>
                                          <p:attrName>style.visibility</p:attrName>
                                        </p:attrNameLst>
                                      </p:cBhvr>
                                      <p:to>
                                        <p:strVal val="visible"/>
                                      </p:to>
                                    </p:set>
                                    <p:anim calcmode="lin" valueType="num">
                                      <p:cBhvr additive="base">
                                        <p:cTn id="22" dur="500"/>
                                        <p:tgtEl>
                                          <p:spTgt spid="186">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186">
                                            <p:txEl>
                                              <p:pRg st="4" end="4"/>
                                            </p:txEl>
                                          </p:spTgt>
                                        </p:tgtEl>
                                        <p:attrNameLst>
                                          <p:attrName>style.visibility</p:attrName>
                                        </p:attrNameLst>
                                      </p:cBhvr>
                                      <p:to>
                                        <p:strVal val="visible"/>
                                      </p:to>
                                    </p:set>
                                    <p:anim calcmode="lin" valueType="num">
                                      <p:cBhvr additive="base">
                                        <p:cTn id="27" dur="500"/>
                                        <p:tgtEl>
                                          <p:spTgt spid="186">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186">
                                            <p:txEl>
                                              <p:pRg st="5" end="5"/>
                                            </p:txEl>
                                          </p:spTgt>
                                        </p:tgtEl>
                                        <p:attrNameLst>
                                          <p:attrName>style.visibility</p:attrName>
                                        </p:attrNameLst>
                                      </p:cBhvr>
                                      <p:to>
                                        <p:strVal val="visible"/>
                                      </p:to>
                                    </p:set>
                                    <p:anim calcmode="lin" valueType="num">
                                      <p:cBhvr additive="base">
                                        <p:cTn id="32" dur="500"/>
                                        <p:tgtEl>
                                          <p:spTgt spid="186">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86">
                                            <p:txEl>
                                              <p:pRg st="6" end="6"/>
                                            </p:txEl>
                                          </p:spTgt>
                                        </p:tgtEl>
                                        <p:attrNameLst>
                                          <p:attrName>style.visibility</p:attrName>
                                        </p:attrNameLst>
                                      </p:cBhvr>
                                      <p:to>
                                        <p:strVal val="visible"/>
                                      </p:to>
                                    </p:set>
                                    <p:anim calcmode="lin" valueType="num">
                                      <p:cBhvr additive="base">
                                        <p:cTn id="37" dur="500"/>
                                        <p:tgtEl>
                                          <p:spTgt spid="186">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nodeType="clickEffect">
                                  <p:stCondLst>
                                    <p:cond delay="0"/>
                                  </p:stCondLst>
                                  <p:childTnLst>
                                    <p:set>
                                      <p:cBhvr>
                                        <p:cTn id="41" dur="1" fill="hold">
                                          <p:stCondLst>
                                            <p:cond delay="0"/>
                                          </p:stCondLst>
                                        </p:cTn>
                                        <p:tgtEl>
                                          <p:spTgt spid="186">
                                            <p:txEl>
                                              <p:pRg st="7" end="7"/>
                                            </p:txEl>
                                          </p:spTgt>
                                        </p:tgtEl>
                                        <p:attrNameLst>
                                          <p:attrName>style.visibility</p:attrName>
                                        </p:attrNameLst>
                                      </p:cBhvr>
                                      <p:to>
                                        <p:strVal val="visible"/>
                                      </p:to>
                                    </p:set>
                                    <p:anim calcmode="lin" valueType="num">
                                      <p:cBhvr additive="base">
                                        <p:cTn id="42" dur="500"/>
                                        <p:tgtEl>
                                          <p:spTgt spid="186">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186">
                                            <p:txEl>
                                              <p:pRg st="8" end="8"/>
                                            </p:txEl>
                                          </p:spTgt>
                                        </p:tgtEl>
                                        <p:attrNameLst>
                                          <p:attrName>style.visibility</p:attrName>
                                        </p:attrNameLst>
                                      </p:cBhvr>
                                      <p:to>
                                        <p:strVal val="visible"/>
                                      </p:to>
                                    </p:set>
                                    <p:anim calcmode="lin" valueType="num">
                                      <p:cBhvr additive="base">
                                        <p:cTn id="47" dur="500"/>
                                        <p:tgtEl>
                                          <p:spTgt spid="186">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Shape 190"/>
        <p:cNvGrpSpPr/>
        <p:nvPr/>
      </p:nvGrpSpPr>
      <p:grpSpPr>
        <a:xfrm>
          <a:off x="0" y="0"/>
          <a:ext cx="0" cy="0"/>
          <a:chOff x="0" y="0"/>
          <a:chExt cx="0" cy="0"/>
        </a:xfrm>
      </p:grpSpPr>
      <p:sp>
        <p:nvSpPr>
          <p:cNvPr id="191" name="Google Shape;191;p22"/>
          <p:cNvSpPr txBox="1">
            <a:spLocks noGrp="1"/>
          </p:cNvSpPr>
          <p:nvPr>
            <p:ph type="title"/>
          </p:nvPr>
        </p:nvSpPr>
        <p:spPr>
          <a:xfrm>
            <a:off x="-4519676" y="892628"/>
            <a:ext cx="11911200" cy="457200"/>
          </a:xfrm>
          <a:prstGeom prst="rect">
            <a:avLst/>
          </a:prstGeom>
          <a:noFill/>
          <a:ln>
            <a:noFill/>
          </a:ln>
        </p:spPr>
        <p:txBody>
          <a:bodyPr spcFirstLastPara="1" wrap="square" lIns="91425" tIns="45700" rIns="91425" bIns="45700" anchor="t" anchorCtr="0">
            <a:normAutofit/>
          </a:bodyPr>
          <a:lstStyle/>
          <a:p>
            <a:pPr marL="0" lvl="0" indent="0" algn="ctr" rtl="0">
              <a:spcBef>
                <a:spcPts val="0"/>
              </a:spcBef>
              <a:spcAft>
                <a:spcPts val="0"/>
              </a:spcAft>
              <a:buClr>
                <a:srgbClr val="168DBA"/>
              </a:buClr>
              <a:buSzPts val="2400"/>
              <a:buFont typeface="Times New Roman"/>
              <a:buNone/>
            </a:pPr>
            <a:r>
              <a:rPr lang="en-IN" sz="2400">
                <a:latin typeface="Times New Roman"/>
                <a:ea typeface="Times New Roman"/>
                <a:cs typeface="Times New Roman"/>
                <a:sym typeface="Times New Roman"/>
              </a:rPr>
              <a:t>TIMELINE</a:t>
            </a:r>
            <a:endParaRPr sz="2400">
              <a:latin typeface="Times New Roman"/>
              <a:ea typeface="Times New Roman"/>
              <a:cs typeface="Times New Roman"/>
              <a:sym typeface="Times New Roman"/>
            </a:endParaRPr>
          </a:p>
        </p:txBody>
      </p:sp>
      <p:pic>
        <p:nvPicPr>
          <p:cNvPr id="192" name="Google Shape;192;p22"/>
          <p:cNvPicPr preferRelativeResize="0"/>
          <p:nvPr/>
        </p:nvPicPr>
        <p:blipFill rotWithShape="1">
          <a:blip r:embed="rId3">
            <a:alphaModFix/>
          </a:blip>
          <a:srcRect/>
          <a:stretch/>
        </p:blipFill>
        <p:spPr>
          <a:xfrm>
            <a:off x="391886" y="2427514"/>
            <a:ext cx="11419114" cy="3027575"/>
          </a:xfrm>
          <a:prstGeom prst="rect">
            <a:avLst/>
          </a:prstGeom>
          <a:noFill/>
          <a:ln>
            <a:noFill/>
          </a:ln>
        </p:spPr>
      </p:pic>
      <p:sp>
        <p:nvSpPr>
          <p:cNvPr id="193" name="Google Shape;193;p22"/>
          <p:cNvSpPr txBox="1"/>
          <p:nvPr/>
        </p:nvSpPr>
        <p:spPr>
          <a:xfrm>
            <a:off x="391886" y="1861457"/>
            <a:ext cx="1141911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b="0" i="0" u="none" strike="noStrike" cap="none">
                <a:solidFill>
                  <a:schemeClr val="dk1"/>
                </a:solidFill>
                <a:latin typeface="Arial"/>
                <a:ea typeface="Arial"/>
                <a:cs typeface="Arial"/>
                <a:sym typeface="Arial"/>
              </a:rPr>
              <a:t>Gantt Chart for the timeline of project is shown below:</a:t>
            </a:r>
            <a:endParaRPr sz="1800">
              <a:solidFill>
                <a:schemeClr val="dk1"/>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Shape 197"/>
        <p:cNvGrpSpPr/>
        <p:nvPr/>
      </p:nvGrpSpPr>
      <p:grpSpPr>
        <a:xfrm>
          <a:off x="0" y="0"/>
          <a:ext cx="0" cy="0"/>
          <a:chOff x="0" y="0"/>
          <a:chExt cx="0" cy="0"/>
        </a:xfrm>
      </p:grpSpPr>
      <p:sp>
        <p:nvSpPr>
          <p:cNvPr id="198" name="Google Shape;198;p23"/>
          <p:cNvSpPr txBox="1">
            <a:spLocks noGrp="1"/>
          </p:cNvSpPr>
          <p:nvPr>
            <p:ph type="title"/>
          </p:nvPr>
        </p:nvSpPr>
        <p:spPr>
          <a:xfrm>
            <a:off x="-3886200" y="653143"/>
            <a:ext cx="12192000" cy="452700"/>
          </a:xfrm>
          <a:prstGeom prst="rect">
            <a:avLst/>
          </a:prstGeom>
          <a:noFill/>
          <a:ln>
            <a:noFill/>
          </a:ln>
        </p:spPr>
        <p:txBody>
          <a:bodyPr spcFirstLastPara="1" wrap="square" lIns="91425" tIns="45700" rIns="91425" bIns="45700" anchor="t" anchorCtr="0">
            <a:normAutofit fontScale="90000"/>
          </a:bodyPr>
          <a:lstStyle/>
          <a:p>
            <a:pPr marL="0" lvl="0" indent="0" algn="ctr" rtl="0">
              <a:lnSpc>
                <a:spcPct val="100000"/>
              </a:lnSpc>
              <a:spcBef>
                <a:spcPts val="0"/>
              </a:spcBef>
              <a:spcAft>
                <a:spcPts val="0"/>
              </a:spcAft>
              <a:buClr>
                <a:schemeClr val="lt1"/>
              </a:buClr>
              <a:buSzPct val="111111"/>
              <a:buFont typeface="Times New Roman"/>
              <a:buNone/>
            </a:pPr>
            <a:r>
              <a:rPr lang="en-IN" sz="2400">
                <a:latin typeface="Times New Roman"/>
                <a:ea typeface="Times New Roman"/>
                <a:cs typeface="Times New Roman"/>
                <a:sym typeface="Times New Roman"/>
              </a:rPr>
              <a:t>MOTIVATION: FACTS</a:t>
            </a:r>
            <a:endParaRPr/>
          </a:p>
        </p:txBody>
      </p:sp>
      <p:sp>
        <p:nvSpPr>
          <p:cNvPr id="199" name="Google Shape;199;p23"/>
          <p:cNvSpPr txBox="1">
            <a:spLocks noGrp="1"/>
          </p:cNvSpPr>
          <p:nvPr>
            <p:ph type="body" idx="1"/>
          </p:nvPr>
        </p:nvSpPr>
        <p:spPr>
          <a:xfrm>
            <a:off x="348344" y="1334529"/>
            <a:ext cx="11462656" cy="5004486"/>
          </a:xfrm>
          <a:prstGeom prst="rect">
            <a:avLst/>
          </a:prstGeom>
          <a:noFill/>
          <a:ln>
            <a:noFill/>
          </a:ln>
        </p:spPr>
        <p:txBody>
          <a:bodyPr spcFirstLastPara="1" wrap="square" lIns="91425" tIns="45700" rIns="91425" bIns="45700" anchor="t" anchorCtr="0">
            <a:noAutofit/>
          </a:bodyPr>
          <a:lstStyle/>
          <a:p>
            <a:pPr marL="342900" lvl="0" indent="-342900" algn="just" rtl="0">
              <a:lnSpc>
                <a:spcPct val="150000"/>
              </a:lnSpc>
              <a:spcBef>
                <a:spcPts val="0"/>
              </a:spcBef>
              <a:spcAft>
                <a:spcPts val="0"/>
              </a:spcAft>
              <a:buSzPts val="1800"/>
              <a:buChar char="🠶"/>
            </a:pPr>
            <a:r>
              <a:rPr lang="en-IN" sz="1800">
                <a:solidFill>
                  <a:schemeClr val="dk1"/>
                </a:solidFill>
                <a:latin typeface="Arial"/>
                <a:ea typeface="Arial"/>
                <a:cs typeface="Arial"/>
                <a:sym typeface="Arial"/>
              </a:rPr>
              <a:t>According to World Health Organization statistics, cardiovascular disease is the leading cause of death in the world. CVDs were responsible for 32% of all global deaths in 2019, as estimated by the World Health Organization. Heart attacks and strokes were responsible for 85% of these deaths.</a:t>
            </a:r>
            <a:r>
              <a:rPr lang="en-IN">
                <a:solidFill>
                  <a:schemeClr val="dk1"/>
                </a:solidFill>
                <a:latin typeface="Arial"/>
                <a:ea typeface="Arial"/>
                <a:cs typeface="Arial"/>
                <a:sym typeface="Arial"/>
              </a:rPr>
              <a:t> Low- and middle-income countries account for more than three quarters of all CVD deaths.[1]</a:t>
            </a:r>
            <a:endParaRPr sz="1800">
              <a:solidFill>
                <a:schemeClr val="dk1"/>
              </a:solidFill>
              <a:latin typeface="Arial"/>
              <a:ea typeface="Arial"/>
              <a:cs typeface="Arial"/>
              <a:sym typeface="Arial"/>
            </a:endParaRPr>
          </a:p>
          <a:p>
            <a:pPr marL="342900" lvl="0" indent="-342900" algn="just" rtl="0">
              <a:lnSpc>
                <a:spcPct val="150000"/>
              </a:lnSpc>
              <a:spcBef>
                <a:spcPts val="0"/>
              </a:spcBef>
              <a:spcAft>
                <a:spcPts val="0"/>
              </a:spcAft>
              <a:buSzPts val="1800"/>
              <a:buChar char="🠶"/>
            </a:pPr>
            <a:r>
              <a:rPr lang="en-IN">
                <a:solidFill>
                  <a:schemeClr val="dk1"/>
                </a:solidFill>
                <a:latin typeface="Arial"/>
                <a:ea typeface="Arial"/>
                <a:cs typeface="Arial"/>
                <a:sym typeface="Arial"/>
              </a:rPr>
              <a:t>A survey revealed that the United States is the worst affected country by heart disease where the ratio of heart disease patients is very high [0].It costed about $363 billion for United States of America each year from 2016 to 2017 to treat just heart diseases.</a:t>
            </a:r>
            <a:endParaRPr sz="1800">
              <a:solidFill>
                <a:schemeClr val="dk1"/>
              </a:solidFill>
              <a:latin typeface="Arial"/>
              <a:ea typeface="Arial"/>
              <a:cs typeface="Arial"/>
              <a:sym typeface="Arial"/>
            </a:endParaRPr>
          </a:p>
          <a:p>
            <a:pPr marL="342900" lvl="0" indent="-342900" algn="just" rtl="0">
              <a:lnSpc>
                <a:spcPct val="150000"/>
              </a:lnSpc>
              <a:spcBef>
                <a:spcPts val="0"/>
              </a:spcBef>
              <a:spcAft>
                <a:spcPts val="0"/>
              </a:spcAft>
              <a:buSzPts val="1800"/>
              <a:buChar char="🠶"/>
            </a:pPr>
            <a:r>
              <a:rPr lang="en-IN">
                <a:solidFill>
                  <a:schemeClr val="dk1"/>
                </a:solidFill>
                <a:latin typeface="Arial"/>
                <a:ea typeface="Arial"/>
                <a:cs typeface="Arial"/>
                <a:sym typeface="Arial"/>
              </a:rPr>
              <a:t>People who are residing in low- and middle-income countries generally do not have the benefit of primary health care programmes neither sufficient medical infrastructure or machines for early detection and treatment of people with risk factors for CVDs or other less detectable disease.</a:t>
            </a:r>
            <a:endParaRPr/>
          </a:p>
          <a:p>
            <a:pPr marL="342900" lvl="0" indent="-251459" algn="just" rtl="0">
              <a:lnSpc>
                <a:spcPct val="100000"/>
              </a:lnSpc>
              <a:spcBef>
                <a:spcPts val="1000"/>
              </a:spcBef>
              <a:spcAft>
                <a:spcPts val="0"/>
              </a:spcAft>
              <a:buSzPts val="1440"/>
              <a:buNone/>
            </a:pPr>
            <a:endParaRPr>
              <a:solidFill>
                <a:schemeClr val="dk1"/>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99">
                                            <p:txEl>
                                              <p:pRg st="0" end="0"/>
                                            </p:txEl>
                                          </p:spTgt>
                                        </p:tgtEl>
                                        <p:attrNameLst>
                                          <p:attrName>style.visibility</p:attrName>
                                        </p:attrNameLst>
                                      </p:cBhvr>
                                      <p:to>
                                        <p:strVal val="visible"/>
                                      </p:to>
                                    </p:set>
                                    <p:anim calcmode="lin" valueType="num">
                                      <p:cBhvr additive="base">
                                        <p:cTn id="7" dur="500"/>
                                        <p:tgtEl>
                                          <p:spTgt spid="199">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99">
                                            <p:txEl>
                                              <p:pRg st="1" end="1"/>
                                            </p:txEl>
                                          </p:spTgt>
                                        </p:tgtEl>
                                        <p:attrNameLst>
                                          <p:attrName>style.visibility</p:attrName>
                                        </p:attrNameLst>
                                      </p:cBhvr>
                                      <p:to>
                                        <p:strVal val="visible"/>
                                      </p:to>
                                    </p:set>
                                    <p:anim calcmode="lin" valueType="num">
                                      <p:cBhvr additive="base">
                                        <p:cTn id="12" dur="500"/>
                                        <p:tgtEl>
                                          <p:spTgt spid="199">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99">
                                            <p:txEl>
                                              <p:pRg st="2" end="2"/>
                                            </p:txEl>
                                          </p:spTgt>
                                        </p:tgtEl>
                                        <p:attrNameLst>
                                          <p:attrName>style.visibility</p:attrName>
                                        </p:attrNameLst>
                                      </p:cBhvr>
                                      <p:to>
                                        <p:strVal val="visible"/>
                                      </p:to>
                                    </p:set>
                                    <p:anim calcmode="lin" valueType="num">
                                      <p:cBhvr additive="base">
                                        <p:cTn id="17" dur="500"/>
                                        <p:tgtEl>
                                          <p:spTgt spid="199">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199">
                                            <p:txEl>
                                              <p:pRg st="3" end="3"/>
                                            </p:txEl>
                                          </p:spTgt>
                                        </p:tgtEl>
                                        <p:attrNameLst>
                                          <p:attrName>style.visibility</p:attrName>
                                        </p:attrNameLst>
                                      </p:cBhvr>
                                      <p:to>
                                        <p:strVal val="visible"/>
                                      </p:to>
                                    </p:set>
                                    <p:anim calcmode="lin" valueType="num">
                                      <p:cBhvr additive="base">
                                        <p:cTn id="22" dur="500"/>
                                        <p:tgtEl>
                                          <p:spTgt spid="199">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pic>
        <p:nvPicPr>
          <p:cNvPr id="204" name="Google Shape;204;p24"/>
          <p:cNvPicPr preferRelativeResize="0">
            <a:picLocks noGrp="1"/>
          </p:cNvPicPr>
          <p:nvPr>
            <p:ph type="body" idx="1"/>
          </p:nvPr>
        </p:nvPicPr>
        <p:blipFill rotWithShape="1">
          <a:blip r:embed="rId3">
            <a:alphaModFix/>
          </a:blip>
          <a:srcRect/>
          <a:stretch/>
        </p:blipFill>
        <p:spPr>
          <a:xfrm>
            <a:off x="2086778" y="400062"/>
            <a:ext cx="8018444" cy="5660079"/>
          </a:xfrm>
          <a:prstGeom prst="rect">
            <a:avLst/>
          </a:prstGeom>
          <a:noFill/>
          <a:ln>
            <a:noFill/>
          </a:ln>
        </p:spPr>
      </p:pic>
      <p:sp>
        <p:nvSpPr>
          <p:cNvPr id="205" name="Google Shape;205;p24"/>
          <p:cNvSpPr txBox="1"/>
          <p:nvPr/>
        </p:nvSpPr>
        <p:spPr>
          <a:xfrm>
            <a:off x="0" y="6324600"/>
            <a:ext cx="12192000"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1800" u="sng">
                <a:solidFill>
                  <a:schemeClr val="hlink"/>
                </a:solidFill>
                <a:latin typeface="Arial"/>
                <a:ea typeface="Arial"/>
                <a:cs typeface="Arial"/>
                <a:sym typeface="Arial"/>
                <a:hlinkClick r:id="rId4"/>
              </a:rPr>
              <a:t>Source: https://ourworldindata.org/grapher/annual-number-of-deaths-by-cause</a:t>
            </a:r>
            <a:endParaRPr sz="1800">
              <a:solidFill>
                <a:schemeClr val="dk1"/>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Shape 209"/>
        <p:cNvGrpSpPr/>
        <p:nvPr/>
      </p:nvGrpSpPr>
      <p:grpSpPr>
        <a:xfrm>
          <a:off x="0" y="0"/>
          <a:ext cx="0" cy="0"/>
          <a:chOff x="0" y="0"/>
          <a:chExt cx="0" cy="0"/>
        </a:xfrm>
      </p:grpSpPr>
      <p:sp>
        <p:nvSpPr>
          <p:cNvPr id="210" name="Google Shape;210;p25"/>
          <p:cNvSpPr txBox="1">
            <a:spLocks noGrp="1"/>
          </p:cNvSpPr>
          <p:nvPr>
            <p:ph type="title"/>
          </p:nvPr>
        </p:nvSpPr>
        <p:spPr>
          <a:xfrm>
            <a:off x="-4343400" y="685799"/>
            <a:ext cx="12192000" cy="479100"/>
          </a:xfrm>
          <a:prstGeom prst="rect">
            <a:avLst/>
          </a:prstGeom>
          <a:noFill/>
          <a:ln>
            <a:noFill/>
          </a:ln>
        </p:spPr>
        <p:txBody>
          <a:bodyPr spcFirstLastPara="1" wrap="square" lIns="91425" tIns="45700" rIns="91425" bIns="45700" anchor="t" anchorCtr="0">
            <a:normAutofit/>
          </a:bodyPr>
          <a:lstStyle/>
          <a:p>
            <a:pPr marL="0" lvl="0" indent="0" algn="ctr" rtl="0">
              <a:lnSpc>
                <a:spcPct val="100000"/>
              </a:lnSpc>
              <a:spcBef>
                <a:spcPts val="0"/>
              </a:spcBef>
              <a:spcAft>
                <a:spcPts val="0"/>
              </a:spcAft>
              <a:buClr>
                <a:schemeClr val="lt1"/>
              </a:buClr>
              <a:buSzPts val="2400"/>
              <a:buFont typeface="Times New Roman"/>
              <a:buNone/>
            </a:pPr>
            <a:r>
              <a:rPr lang="en-IN" sz="2400">
                <a:latin typeface="Times New Roman"/>
                <a:ea typeface="Times New Roman"/>
                <a:cs typeface="Times New Roman"/>
                <a:sym typeface="Times New Roman"/>
              </a:rPr>
              <a:t>MOTIVATION </a:t>
            </a:r>
            <a:endParaRPr/>
          </a:p>
        </p:txBody>
      </p:sp>
      <p:sp>
        <p:nvSpPr>
          <p:cNvPr id="211" name="Google Shape;211;p25"/>
          <p:cNvSpPr txBox="1">
            <a:spLocks noGrp="1"/>
          </p:cNvSpPr>
          <p:nvPr>
            <p:ph type="body" idx="1"/>
          </p:nvPr>
        </p:nvSpPr>
        <p:spPr>
          <a:xfrm>
            <a:off x="326572" y="1393370"/>
            <a:ext cx="11560628" cy="5353419"/>
          </a:xfrm>
          <a:prstGeom prst="rect">
            <a:avLst/>
          </a:prstGeom>
          <a:noFill/>
          <a:ln>
            <a:noFill/>
          </a:ln>
        </p:spPr>
        <p:txBody>
          <a:bodyPr spcFirstLastPara="1" wrap="square" lIns="91425" tIns="45700" rIns="91425" bIns="45700" anchor="t" anchorCtr="0">
            <a:noAutofit/>
          </a:bodyPr>
          <a:lstStyle/>
          <a:p>
            <a:pPr marL="342900" lvl="0" indent="-342900" algn="just" rtl="0">
              <a:lnSpc>
                <a:spcPct val="150000"/>
              </a:lnSpc>
              <a:spcBef>
                <a:spcPts val="0"/>
              </a:spcBef>
              <a:spcAft>
                <a:spcPts val="0"/>
              </a:spcAft>
              <a:buSzPts val="1800"/>
              <a:buChar char="🠶"/>
            </a:pPr>
            <a:r>
              <a:rPr lang="en-IN">
                <a:solidFill>
                  <a:schemeClr val="dk1"/>
                </a:solidFill>
                <a:latin typeface="Arial"/>
                <a:ea typeface="Arial"/>
                <a:cs typeface="Arial"/>
                <a:sym typeface="Arial"/>
              </a:rPr>
              <a:t>In 2016 Deaths from NCDs accounted for 63 percent of all recorded deaths in India, while 27 percent were linked to CVDs. In the 40-69-year-old age group, cardiovascular disease accounted for 45 percent of deaths.[2]</a:t>
            </a:r>
            <a:endParaRPr sz="1800">
              <a:solidFill>
                <a:schemeClr val="dk1"/>
              </a:solidFill>
              <a:latin typeface="Arial"/>
              <a:ea typeface="Arial"/>
              <a:cs typeface="Arial"/>
              <a:sym typeface="Arial"/>
            </a:endParaRPr>
          </a:p>
          <a:p>
            <a:pPr marL="342900" lvl="0" indent="-342900" algn="just" rtl="0">
              <a:lnSpc>
                <a:spcPct val="150000"/>
              </a:lnSpc>
              <a:spcBef>
                <a:spcPts val="0"/>
              </a:spcBef>
              <a:spcAft>
                <a:spcPts val="0"/>
              </a:spcAft>
              <a:buSzPts val="1800"/>
              <a:buChar char="🠶"/>
            </a:pPr>
            <a:r>
              <a:rPr lang="en-IN">
                <a:solidFill>
                  <a:schemeClr val="dk1"/>
                </a:solidFill>
                <a:latin typeface="Arial"/>
                <a:ea typeface="Arial"/>
                <a:cs typeface="Arial"/>
                <a:sym typeface="Arial"/>
              </a:rPr>
              <a:t>Healthcare systems are overwhelmed by the covid-19 pandemic. So there’s a huge workload in this pandemic on healthcare system, adversely affecting those under care.</a:t>
            </a:r>
            <a:endParaRPr>
              <a:solidFill>
                <a:schemeClr val="dk1"/>
              </a:solidFill>
              <a:latin typeface="Arial"/>
              <a:ea typeface="Arial"/>
              <a:cs typeface="Arial"/>
              <a:sym typeface="Arial"/>
            </a:endParaRPr>
          </a:p>
          <a:p>
            <a:pPr marL="342900" lvl="0" indent="-342900" algn="just" rtl="0">
              <a:lnSpc>
                <a:spcPct val="150000"/>
              </a:lnSpc>
              <a:spcBef>
                <a:spcPts val="0"/>
              </a:spcBef>
              <a:spcAft>
                <a:spcPts val="0"/>
              </a:spcAft>
              <a:buSzPts val="1800"/>
              <a:buChar char="🠶"/>
            </a:pPr>
            <a:r>
              <a:rPr lang="en-IN">
                <a:solidFill>
                  <a:schemeClr val="dk1"/>
                </a:solidFill>
                <a:latin typeface="Arial"/>
                <a:ea typeface="Arial"/>
                <a:cs typeface="Arial"/>
                <a:sym typeface="Arial"/>
              </a:rPr>
              <a:t>This workload also affects the ability of health professionals( Doctors , Nurses ) to make decisions.</a:t>
            </a:r>
            <a:endParaRPr>
              <a:solidFill>
                <a:schemeClr val="dk1"/>
              </a:solidFill>
              <a:latin typeface="Arial"/>
              <a:ea typeface="Arial"/>
              <a:cs typeface="Arial"/>
              <a:sym typeface="Arial"/>
            </a:endParaRPr>
          </a:p>
          <a:p>
            <a:pPr marL="342900" lvl="0" indent="-342900" algn="just" rtl="0">
              <a:lnSpc>
                <a:spcPct val="150000"/>
              </a:lnSpc>
              <a:spcBef>
                <a:spcPts val="0"/>
              </a:spcBef>
              <a:spcAft>
                <a:spcPts val="0"/>
              </a:spcAft>
              <a:buSzPts val="1800"/>
              <a:buChar char="🠶"/>
            </a:pPr>
            <a:r>
              <a:rPr lang="en-IN">
                <a:solidFill>
                  <a:schemeClr val="dk1"/>
                </a:solidFill>
                <a:latin typeface="Arial"/>
                <a:ea typeface="Arial"/>
                <a:cs typeface="Arial"/>
                <a:sym typeface="Arial"/>
              </a:rPr>
              <a:t>This brought our interest that healthcare system need more maintenance than its normal maintenance of infrastructure and machinery.</a:t>
            </a:r>
            <a:endParaRPr>
              <a:solidFill>
                <a:schemeClr val="dk1"/>
              </a:solidFill>
              <a:latin typeface="Arial"/>
              <a:ea typeface="Arial"/>
              <a:cs typeface="Arial"/>
              <a:sym typeface="Arial"/>
            </a:endParaRPr>
          </a:p>
          <a:p>
            <a:pPr marL="342900" lvl="0" indent="-342900" algn="just" rtl="0">
              <a:lnSpc>
                <a:spcPct val="150000"/>
              </a:lnSpc>
              <a:spcBef>
                <a:spcPts val="0"/>
              </a:spcBef>
              <a:spcAft>
                <a:spcPts val="0"/>
              </a:spcAft>
              <a:buSzPts val="1800"/>
              <a:buChar char="🠶"/>
            </a:pPr>
            <a:r>
              <a:rPr lang="en-IN">
                <a:solidFill>
                  <a:schemeClr val="dk1"/>
                </a:solidFill>
                <a:latin typeface="Arial"/>
                <a:ea typeface="Arial"/>
                <a:cs typeface="Arial"/>
                <a:sym typeface="Arial"/>
              </a:rPr>
              <a:t>This is the stage  where Artificial intelligence can help us to detect the disease in by getting the medical information of individual. As now a days it’s very popular and can solve a lots of problem.</a:t>
            </a:r>
            <a:endParaRPr>
              <a:solidFill>
                <a:schemeClr val="dk1"/>
              </a:solidFill>
              <a:latin typeface="Arial"/>
              <a:ea typeface="Arial"/>
              <a:cs typeface="Arial"/>
              <a:sym typeface="Arial"/>
            </a:endParaRPr>
          </a:p>
          <a:p>
            <a:pPr marL="457200" lvl="0" indent="0" algn="just" rtl="0">
              <a:lnSpc>
                <a:spcPct val="100000"/>
              </a:lnSpc>
              <a:spcBef>
                <a:spcPts val="1000"/>
              </a:spcBef>
              <a:spcAft>
                <a:spcPts val="0"/>
              </a:spcAft>
              <a:buSzPts val="1800"/>
              <a:buNone/>
            </a:pPr>
            <a:endParaRPr>
              <a:solidFill>
                <a:schemeClr val="dk1"/>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11">
                                            <p:txEl>
                                              <p:pRg st="0" end="0"/>
                                            </p:txEl>
                                          </p:spTgt>
                                        </p:tgtEl>
                                        <p:attrNameLst>
                                          <p:attrName>style.visibility</p:attrName>
                                        </p:attrNameLst>
                                      </p:cBhvr>
                                      <p:to>
                                        <p:strVal val="visible"/>
                                      </p:to>
                                    </p:set>
                                    <p:anim calcmode="lin" valueType="num">
                                      <p:cBhvr additive="base">
                                        <p:cTn id="7" dur="500"/>
                                        <p:tgtEl>
                                          <p:spTgt spid="211">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211">
                                            <p:txEl>
                                              <p:pRg st="1" end="1"/>
                                            </p:txEl>
                                          </p:spTgt>
                                        </p:tgtEl>
                                        <p:attrNameLst>
                                          <p:attrName>style.visibility</p:attrName>
                                        </p:attrNameLst>
                                      </p:cBhvr>
                                      <p:to>
                                        <p:strVal val="visible"/>
                                      </p:to>
                                    </p:set>
                                    <p:anim calcmode="lin" valueType="num">
                                      <p:cBhvr additive="base">
                                        <p:cTn id="12" dur="500"/>
                                        <p:tgtEl>
                                          <p:spTgt spid="211">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211">
                                            <p:txEl>
                                              <p:pRg st="2" end="2"/>
                                            </p:txEl>
                                          </p:spTgt>
                                        </p:tgtEl>
                                        <p:attrNameLst>
                                          <p:attrName>style.visibility</p:attrName>
                                        </p:attrNameLst>
                                      </p:cBhvr>
                                      <p:to>
                                        <p:strVal val="visible"/>
                                      </p:to>
                                    </p:set>
                                    <p:anim calcmode="lin" valueType="num">
                                      <p:cBhvr additive="base">
                                        <p:cTn id="17" dur="500"/>
                                        <p:tgtEl>
                                          <p:spTgt spid="211">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211">
                                            <p:txEl>
                                              <p:pRg st="3" end="3"/>
                                            </p:txEl>
                                          </p:spTgt>
                                        </p:tgtEl>
                                        <p:attrNameLst>
                                          <p:attrName>style.visibility</p:attrName>
                                        </p:attrNameLst>
                                      </p:cBhvr>
                                      <p:to>
                                        <p:strVal val="visible"/>
                                      </p:to>
                                    </p:set>
                                    <p:anim calcmode="lin" valueType="num">
                                      <p:cBhvr additive="base">
                                        <p:cTn id="22" dur="500"/>
                                        <p:tgtEl>
                                          <p:spTgt spid="211">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211">
                                            <p:txEl>
                                              <p:pRg st="4" end="4"/>
                                            </p:txEl>
                                          </p:spTgt>
                                        </p:tgtEl>
                                        <p:attrNameLst>
                                          <p:attrName>style.visibility</p:attrName>
                                        </p:attrNameLst>
                                      </p:cBhvr>
                                      <p:to>
                                        <p:strVal val="visible"/>
                                      </p:to>
                                    </p:set>
                                    <p:anim calcmode="lin" valueType="num">
                                      <p:cBhvr additive="base">
                                        <p:cTn id="27" dur="500"/>
                                        <p:tgtEl>
                                          <p:spTgt spid="211">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211">
                                            <p:txEl>
                                              <p:pRg st="5" end="5"/>
                                            </p:txEl>
                                          </p:spTgt>
                                        </p:tgtEl>
                                        <p:attrNameLst>
                                          <p:attrName>style.visibility</p:attrName>
                                        </p:attrNameLst>
                                      </p:cBhvr>
                                      <p:to>
                                        <p:strVal val="visible"/>
                                      </p:to>
                                    </p:set>
                                    <p:anim calcmode="lin" valueType="num">
                                      <p:cBhvr additive="base">
                                        <p:cTn id="32" dur="500"/>
                                        <p:tgtEl>
                                          <p:spTgt spid="211">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Shape 215"/>
        <p:cNvGrpSpPr/>
        <p:nvPr/>
      </p:nvGrpSpPr>
      <p:grpSpPr>
        <a:xfrm>
          <a:off x="0" y="0"/>
          <a:ext cx="0" cy="0"/>
          <a:chOff x="0" y="0"/>
          <a:chExt cx="0" cy="0"/>
        </a:xfrm>
      </p:grpSpPr>
      <p:sp>
        <p:nvSpPr>
          <p:cNvPr id="216" name="Google Shape;216;p26"/>
          <p:cNvSpPr txBox="1">
            <a:spLocks noGrp="1"/>
          </p:cNvSpPr>
          <p:nvPr>
            <p:ph type="title"/>
          </p:nvPr>
        </p:nvSpPr>
        <p:spPr>
          <a:xfrm>
            <a:off x="-1972005" y="870858"/>
            <a:ext cx="9291300" cy="457200"/>
          </a:xfrm>
          <a:prstGeom prst="rect">
            <a:avLst/>
          </a:prstGeom>
          <a:noFill/>
          <a:ln>
            <a:noFill/>
          </a:ln>
        </p:spPr>
        <p:txBody>
          <a:bodyPr spcFirstLastPara="1" wrap="square" lIns="91425" tIns="45700" rIns="91425" bIns="45700" anchor="t" anchorCtr="0">
            <a:normAutofit/>
          </a:bodyPr>
          <a:lstStyle/>
          <a:p>
            <a:pPr marL="0" lvl="0" indent="0" algn="ctr" rtl="0">
              <a:lnSpc>
                <a:spcPct val="100000"/>
              </a:lnSpc>
              <a:spcBef>
                <a:spcPts val="0"/>
              </a:spcBef>
              <a:spcAft>
                <a:spcPts val="0"/>
              </a:spcAft>
              <a:buClr>
                <a:schemeClr val="lt1"/>
              </a:buClr>
              <a:buSzPts val="2400"/>
              <a:buFont typeface="Times New Roman"/>
              <a:buNone/>
            </a:pPr>
            <a:r>
              <a:rPr lang="en-IN" sz="2400" dirty="0">
                <a:latin typeface="Times New Roman"/>
                <a:ea typeface="Times New Roman"/>
                <a:cs typeface="Times New Roman"/>
                <a:sym typeface="Times New Roman"/>
              </a:rPr>
              <a:t>LITERATURE SURVEY</a:t>
            </a:r>
            <a:endParaRPr dirty="0"/>
          </a:p>
        </p:txBody>
      </p:sp>
      <p:sp>
        <p:nvSpPr>
          <p:cNvPr id="217" name="Google Shape;217;p26"/>
          <p:cNvSpPr txBox="1"/>
          <p:nvPr/>
        </p:nvSpPr>
        <p:spPr>
          <a:xfrm>
            <a:off x="479225" y="1734200"/>
            <a:ext cx="10857000" cy="4616618"/>
          </a:xfrm>
          <a:prstGeom prst="rect">
            <a:avLst/>
          </a:prstGeom>
          <a:noFill/>
          <a:ln>
            <a:noFill/>
          </a:ln>
        </p:spPr>
        <p:txBody>
          <a:bodyPr spcFirstLastPara="1" wrap="square" lIns="91425" tIns="91425" rIns="91425" bIns="91425" anchor="t" anchorCtr="0">
            <a:spAutoFit/>
          </a:bodyPr>
          <a:lstStyle/>
          <a:p>
            <a:pPr marL="457200" marR="0" lvl="0" indent="-336550" algn="just" rtl="0">
              <a:lnSpc>
                <a:spcPct val="150000"/>
              </a:lnSpc>
              <a:spcBef>
                <a:spcPts val="0"/>
              </a:spcBef>
              <a:spcAft>
                <a:spcPts val="0"/>
              </a:spcAft>
              <a:buClr>
                <a:schemeClr val="dk2"/>
              </a:buClr>
              <a:buSzPts val="1700"/>
              <a:buFont typeface="Arial"/>
              <a:buAutoNum type="arabicPeriod"/>
            </a:pPr>
            <a:r>
              <a:rPr lang="en-IN" sz="1800" dirty="0">
                <a:solidFill>
                  <a:schemeClr val="dk2"/>
                </a:solidFill>
                <a:latin typeface="Arial"/>
                <a:ea typeface="Arial"/>
                <a:cs typeface="Arial"/>
                <a:sym typeface="Arial"/>
              </a:rPr>
              <a:t>Bo Jin, Chao Che et al. (2018) proposed a “Predicting the Risk of Heart Failure With EHR Sequential Data Modelling” model designed by applying neural network. We tend to used one-hot encryption and word vectors to model the diagnosing events and foretold coronary failure events victimization the essential principles of an extended memory network model. [3].</a:t>
            </a:r>
            <a:endParaRPr sz="1800" dirty="0">
              <a:solidFill>
                <a:schemeClr val="dk2"/>
              </a:solidFill>
              <a:latin typeface="Arial"/>
              <a:ea typeface="Arial"/>
              <a:cs typeface="Arial"/>
              <a:sym typeface="Arial"/>
            </a:endParaRPr>
          </a:p>
          <a:p>
            <a:pPr marL="457200" marR="0" lvl="0" indent="-336550" algn="just" rtl="0">
              <a:lnSpc>
                <a:spcPct val="150000"/>
              </a:lnSpc>
              <a:spcBef>
                <a:spcPts val="0"/>
              </a:spcBef>
              <a:spcAft>
                <a:spcPts val="0"/>
              </a:spcAft>
              <a:buClr>
                <a:schemeClr val="dk2"/>
              </a:buClr>
              <a:buSzPts val="1700"/>
              <a:buFont typeface="Arial"/>
              <a:buAutoNum type="arabicPeriod"/>
            </a:pPr>
            <a:r>
              <a:rPr lang="en-IN" sz="1800" dirty="0">
                <a:solidFill>
                  <a:schemeClr val="dk2"/>
                </a:solidFill>
                <a:latin typeface="Arial"/>
                <a:ea typeface="Arial"/>
                <a:cs typeface="Arial"/>
                <a:sym typeface="Arial"/>
              </a:rPr>
              <a:t>Ashir Javeed, Shijie Zhou et al. (2017) designed “An Intelligent Learning System based on Random Search Algorithm and Optimized Random Forest Model for Improved Heart Disease Detection”. This paper uses random search algorithm (RSA) for factor selection and random forest model for diagnosing the cardiovascular disease. [4]</a:t>
            </a:r>
            <a:endParaRPr sz="1800" dirty="0">
              <a:solidFill>
                <a:schemeClr val="dk2"/>
              </a:solidFill>
              <a:latin typeface="Arial"/>
              <a:ea typeface="Arial"/>
              <a:cs typeface="Arial"/>
              <a:sym typeface="Arial"/>
            </a:endParaRPr>
          </a:p>
          <a:p>
            <a:pPr marL="457200" marR="0" lvl="0" indent="-336550" algn="just" rtl="0">
              <a:lnSpc>
                <a:spcPct val="150000"/>
              </a:lnSpc>
              <a:spcBef>
                <a:spcPts val="0"/>
              </a:spcBef>
              <a:spcAft>
                <a:spcPts val="0"/>
              </a:spcAft>
              <a:buClr>
                <a:schemeClr val="dk2"/>
              </a:buClr>
              <a:buSzPts val="1700"/>
              <a:buFont typeface="Arial"/>
              <a:buAutoNum type="arabicPeriod"/>
            </a:pPr>
            <a:r>
              <a:rPr lang="en-IN" sz="1800" dirty="0">
                <a:solidFill>
                  <a:schemeClr val="dk2"/>
                </a:solidFill>
                <a:latin typeface="Arial"/>
                <a:ea typeface="Arial"/>
                <a:cs typeface="Arial"/>
                <a:sym typeface="Arial"/>
              </a:rPr>
              <a:t>Early and accurate detection and diagnosis of heart disease using intelligent computational model.</a:t>
            </a:r>
            <a:endParaRPr sz="1800" dirty="0">
              <a:solidFill>
                <a:schemeClr val="dk2"/>
              </a:solidFill>
              <a:latin typeface="Arial"/>
              <a:ea typeface="Arial"/>
              <a:cs typeface="Arial"/>
              <a:sym typeface="Arial"/>
            </a:endParaRPr>
          </a:p>
          <a:p>
            <a:pPr marL="0" marR="0" lvl="0" indent="0" algn="just" rtl="0">
              <a:lnSpc>
                <a:spcPct val="150000"/>
              </a:lnSpc>
              <a:spcBef>
                <a:spcPts val="0"/>
              </a:spcBef>
              <a:spcAft>
                <a:spcPts val="0"/>
              </a:spcAft>
              <a:buClr>
                <a:schemeClr val="dk2"/>
              </a:buClr>
              <a:buSzPts val="1800"/>
              <a:buFont typeface="Arial"/>
              <a:buNone/>
            </a:pPr>
            <a:r>
              <a:rPr lang="en-IN" sz="1800" dirty="0">
                <a:solidFill>
                  <a:schemeClr val="dk2"/>
                </a:solidFill>
                <a:latin typeface="Arial"/>
                <a:ea typeface="Arial"/>
                <a:cs typeface="Arial"/>
                <a:sym typeface="Arial"/>
              </a:rPr>
              <a:t>        [</a:t>
            </a:r>
            <a:r>
              <a:rPr lang="en-IN" sz="1800" dirty="0" err="1">
                <a:solidFill>
                  <a:schemeClr val="dk2"/>
                </a:solidFill>
                <a:latin typeface="Arial"/>
                <a:ea typeface="Arial"/>
                <a:cs typeface="Arial"/>
                <a:sym typeface="Arial"/>
              </a:rPr>
              <a:t>Yar</a:t>
            </a:r>
            <a:r>
              <a:rPr lang="en-IN" sz="1800" dirty="0">
                <a:solidFill>
                  <a:schemeClr val="dk2"/>
                </a:solidFill>
                <a:latin typeface="Arial"/>
                <a:ea typeface="Arial"/>
                <a:cs typeface="Arial"/>
                <a:sym typeface="Arial"/>
              </a:rPr>
              <a:t> Muhammad] , MuhammadTahir1 , Maqsood Hayat1,KilTo Chong[5]</a:t>
            </a:r>
            <a:endParaRPr sz="1800" dirty="0">
              <a:solidFill>
                <a:schemeClr val="dk2"/>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800"/>
              <a:buFont typeface="Century Gothic"/>
              <a:buNone/>
            </a:pPr>
            <a:endParaRPr sz="1800" dirty="0">
              <a:solidFill>
                <a:schemeClr val="dk2"/>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theme/theme1.xml><?xml version="1.0" encoding="utf-8"?>
<a:theme xmlns:a="http://schemas.openxmlformats.org/drawingml/2006/main" name="Wisp">
  <a:themeElements>
    <a:clrScheme name="Wisp">
      <a:dk1>
        <a:srgbClr val="000000"/>
      </a:dk1>
      <a:lt1>
        <a:srgbClr val="FFFFFF"/>
      </a:lt1>
      <a:dk2>
        <a:srgbClr val="2E5369"/>
      </a:dk2>
      <a:lt2>
        <a:srgbClr val="CFE2E7"/>
      </a:lt2>
      <a:accent1>
        <a:srgbClr val="353535"/>
      </a:accent1>
      <a:accent2>
        <a:srgbClr val="31B4E6"/>
      </a:accent2>
      <a:accent3>
        <a:srgbClr val="265991"/>
      </a:accent3>
      <a:accent4>
        <a:srgbClr val="7E40CC"/>
      </a:accent4>
      <a:accent5>
        <a:srgbClr val="B927E9"/>
      </a:accent5>
      <a:accent6>
        <a:srgbClr val="E833BF"/>
      </a:accent6>
      <a:hlink>
        <a:srgbClr val="2DA0F1"/>
      </a:hlink>
      <a:folHlink>
        <a:srgbClr val="7ED1E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262</TotalTime>
  <Words>2722</Words>
  <Application>Microsoft Office PowerPoint</Application>
  <PresentationFormat>Custom</PresentationFormat>
  <Paragraphs>178</Paragraphs>
  <Slides>30</Slides>
  <Notes>30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30</vt:i4>
      </vt:variant>
    </vt:vector>
  </HeadingPairs>
  <TitlesOfParts>
    <vt:vector size="37" baseType="lpstr">
      <vt:lpstr>Arial</vt:lpstr>
      <vt:lpstr>Times New Roman</vt:lpstr>
      <vt:lpstr>Lato</vt:lpstr>
      <vt:lpstr>Roboto</vt:lpstr>
      <vt:lpstr>Noto Sans Symbols</vt:lpstr>
      <vt:lpstr>Century Gothic</vt:lpstr>
      <vt:lpstr>Wisp</vt:lpstr>
      <vt:lpstr>Heart Disease Prediction  using  Machine Learning </vt:lpstr>
      <vt:lpstr>INTRODUCTION : HEART DISEASE AND SYMPTOMS</vt:lpstr>
      <vt:lpstr>  OUTLINE</vt:lpstr>
      <vt:lpstr>INTRODUCTION: ABOUT PROJECT</vt:lpstr>
      <vt:lpstr>TIMELINE</vt:lpstr>
      <vt:lpstr>MOTIVATION: FACTS</vt:lpstr>
      <vt:lpstr>PowerPoint Presentation</vt:lpstr>
      <vt:lpstr>MOTIVATION </vt:lpstr>
      <vt:lpstr>LITERATURE SURVEY</vt:lpstr>
      <vt:lpstr>LITERATURE SURVEY CONTD.</vt:lpstr>
      <vt:lpstr>         FEATURE  SELECTION</vt:lpstr>
      <vt:lpstr>FEATURE  SELECTION</vt:lpstr>
      <vt:lpstr>FEATURE  SELECTION </vt:lpstr>
      <vt:lpstr>METHODOLOGY</vt:lpstr>
      <vt:lpstr>IMPLEMENTATION</vt:lpstr>
      <vt:lpstr>Correlation Matrix</vt:lpstr>
      <vt:lpstr>K-Nearest  Neighbors</vt:lpstr>
      <vt:lpstr>Support Vector Machine</vt:lpstr>
      <vt:lpstr>Random Forest</vt:lpstr>
      <vt:lpstr>Decision Tree</vt:lpstr>
      <vt:lpstr>Logistic Regression</vt:lpstr>
      <vt:lpstr>RESULTS K- nearest Neighbors</vt:lpstr>
      <vt:lpstr>Support Vector Machine</vt:lpstr>
      <vt:lpstr>Logistic Regression  Accuracy-85%</vt:lpstr>
      <vt:lpstr>Decision Tree</vt:lpstr>
      <vt:lpstr>Random Forest  Accuracy-93%</vt:lpstr>
      <vt:lpstr>WORKING OF PORTAL</vt:lpstr>
      <vt:lpstr>PORTAL PREVIEW</vt:lpstr>
      <vt:lpstr>REFERENCES</vt:lpstr>
      <vt:lpstr>THANK YOU 🖋</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Heart Disease Prediction  using  Machine Learning </dc:title>
  <dc:creator>Sudhansu Singh</dc:creator>
  <cp:lastModifiedBy>acer</cp:lastModifiedBy>
  <cp:revision>9</cp:revision>
  <dcterms:modified xsi:type="dcterms:W3CDTF">2024-12-06T18:21:39Z</dcterms:modified>
</cp:coreProperties>
</file>